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9" r:id="rId4"/>
    <p:sldId id="270" r:id="rId5"/>
    <p:sldId id="267" r:id="rId6"/>
    <p:sldId id="268" r:id="rId7"/>
    <p:sldId id="272" r:id="rId8"/>
    <p:sldId id="271" r:id="rId9"/>
    <p:sldId id="273" r:id="rId10"/>
  </p:sldIdLst>
  <p:sldSz cx="12192000" cy="6858000"/>
  <p:notesSz cx="6858000" cy="9144000"/>
  <p:embeddedFontLst>
    <p:embeddedFont>
      <p:font typeface="나눔바른고딕" panose="020B0603020101020101" pitchFamily="50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53D"/>
    <a:srgbClr val="1F4E79"/>
    <a:srgbClr val="B6D2EC"/>
    <a:srgbClr val="609ED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2581" autoAdjust="0"/>
  </p:normalViewPr>
  <p:slideViewPr>
    <p:cSldViewPr snapToGrid="0">
      <p:cViewPr>
        <p:scale>
          <a:sx n="100" d="100"/>
          <a:sy n="100" d="100"/>
        </p:scale>
        <p:origin x="990" y="-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6B58C-39DA-4BD6-9421-0CC5C9234C87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1836E-6298-48D8-962B-B85E852E3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7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2D</a:t>
            </a:r>
            <a:r>
              <a:rPr lang="ko-KR" altLang="en-US" dirty="0" smtClean="0"/>
              <a:t>게임프로그래밍 프로젝트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발표를 시작하도록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22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</a:t>
            </a:r>
            <a:r>
              <a:rPr lang="en-US" altLang="ko-KR" dirty="0" smtClean="0"/>
              <a:t>, PPT</a:t>
            </a:r>
            <a:r>
              <a:rPr lang="ko-KR" altLang="en-US" dirty="0" smtClean="0"/>
              <a:t>의 목차에</a:t>
            </a:r>
            <a:r>
              <a:rPr lang="ko-KR" altLang="en-US" baseline="0" dirty="0" smtClean="0"/>
              <a:t> 대해서 설명을 드리도록 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게임 </a:t>
            </a:r>
            <a:r>
              <a:rPr lang="ko-KR" altLang="en-US" baseline="0" dirty="0" err="1" smtClean="0"/>
              <a:t>컨셉을</a:t>
            </a:r>
            <a:r>
              <a:rPr lang="ko-KR" altLang="en-US" baseline="0" dirty="0" smtClean="0"/>
              <a:t> 시작으로 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예상 게임 실행 흐름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 범위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 일정 순서로 발표를 하도록 하겠습니다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9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게임의 </a:t>
            </a:r>
            <a:r>
              <a:rPr lang="ko-KR" altLang="en-US" dirty="0" err="1" smtClean="0"/>
              <a:t>컨섭에</a:t>
            </a:r>
            <a:r>
              <a:rPr lang="ko-KR" altLang="en-US" dirty="0" smtClean="0"/>
              <a:t> 대해서 소개해드리도록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저는 </a:t>
            </a:r>
            <a:r>
              <a:rPr lang="en-US" altLang="ko-KR" dirty="0" smtClean="0"/>
              <a:t>‘Monument Valley’ 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게임을 </a:t>
            </a:r>
            <a:r>
              <a:rPr lang="ko-KR" altLang="en-US" dirty="0" err="1" smtClean="0"/>
              <a:t>컨셉으로</a:t>
            </a:r>
            <a:r>
              <a:rPr lang="ko-KR" altLang="en-US" dirty="0" smtClean="0"/>
              <a:t> 잡아보았습니다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이 게임은 </a:t>
            </a:r>
            <a:r>
              <a:rPr lang="en-US" altLang="ko-KR" baseline="0" dirty="0" smtClean="0"/>
              <a:t>2.5D Isometric Game</a:t>
            </a:r>
            <a:r>
              <a:rPr lang="ko-KR" altLang="en-US" baseline="0" dirty="0" smtClean="0"/>
              <a:t>으로 착시효과와 몽환적인 분위기로 </a:t>
            </a:r>
            <a:r>
              <a:rPr lang="en-US" altLang="ko-KR" baseline="0" dirty="0" smtClean="0"/>
              <a:t>Puzzle</a:t>
            </a:r>
            <a:r>
              <a:rPr lang="ko-KR" altLang="en-US" baseline="0" dirty="0" smtClean="0"/>
              <a:t>을 풀어나가는 형식의 게임입니다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여기에 저는</a:t>
            </a:r>
            <a:r>
              <a:rPr lang="en-US" altLang="ko-KR" baseline="0" dirty="0" smtClean="0"/>
              <a:t> ‘</a:t>
            </a:r>
            <a:r>
              <a:rPr lang="ko-KR" altLang="en-US" baseline="0" dirty="0" smtClean="0"/>
              <a:t>가을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이라는 분위기를 더해보았습니다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0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</a:t>
            </a:r>
            <a:r>
              <a:rPr lang="ko-KR" altLang="en-US" dirty="0" err="1" smtClean="0"/>
              <a:t>제시했던게임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컨셉의</a:t>
            </a:r>
            <a:r>
              <a:rPr lang="ko-KR" altLang="en-US" dirty="0" smtClean="0"/>
              <a:t> 요소를 조금 더 구체적으로 설명을 드리도록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착시효과를 활용하여 게임 플레이의 난이도를 조절하는 효과에 대해서 말씀 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 번에 눈으로 파악하여 진행하는 방식보다는 눈에 보이지 않는 부분들을 활용하여서 난이도</a:t>
            </a:r>
            <a:r>
              <a:rPr lang="ko-KR" altLang="en-US" baseline="0" dirty="0" smtClean="0"/>
              <a:t> 조절을 극대화시킬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</a:t>
            </a:r>
            <a:r>
              <a:rPr lang="ko-KR" altLang="en-US" baseline="0" dirty="0" err="1" smtClean="0"/>
              <a:t>블럭들은</a:t>
            </a:r>
            <a:r>
              <a:rPr lang="ko-KR" altLang="en-US" baseline="0" dirty="0" smtClean="0"/>
              <a:t> 일정한 시간을 주기로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마치  가을의 낙엽처럼 색이 변하는 효과와 낙엽이 떨어지는 듯한 효과를 적극적으로 활용하려고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효과를 통하여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플레이어에게 시간 제한의 효과로 게임에 더욱 </a:t>
            </a:r>
            <a:r>
              <a:rPr lang="ko-KR" altLang="en-US" baseline="0" dirty="0" err="1" smtClean="0"/>
              <a:t>몰입감을</a:t>
            </a:r>
            <a:r>
              <a:rPr lang="ko-KR" altLang="en-US" baseline="0" dirty="0" smtClean="0"/>
              <a:t> 주도록 구상해보았습니다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95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 범위에 대해서 </a:t>
            </a:r>
            <a:r>
              <a:rPr lang="ko-KR" altLang="en-US" dirty="0" err="1" smtClean="0"/>
              <a:t>소개드리도록</a:t>
            </a:r>
            <a:r>
              <a:rPr lang="ko-KR" altLang="en-US" dirty="0" smtClean="0"/>
              <a:t> 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9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개발 일정에 대해서 소개해드리도록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97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개발 일정에 대해서 소개해드리도록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68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이상으로 발표를 마치겠습니다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9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61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3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8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4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0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1D714-A7F7-46BC-8F29-D32DE884B7C8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6588" y="3079376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4908" y="3602596"/>
            <a:ext cx="10021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이승철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0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2010182033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30" y="2432415"/>
            <a:ext cx="1305902" cy="700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4165" y="2752303"/>
            <a:ext cx="1931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4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8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52605" y="2161310"/>
            <a:ext cx="7686792" cy="26490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9758" y="3224234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9810" y="2690336"/>
            <a:ext cx="26949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</a:t>
            </a:r>
            <a:r>
              <a:rPr lang="ko-KR" altLang="en-US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범위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상황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GitHub Commits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자체평가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2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30" name="Picture 6" descr="monu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49" y="2111690"/>
            <a:ext cx="4572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myczar.com/tc/attach/1/127517356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641" y="2111690"/>
            <a:ext cx="2032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십자형 11"/>
          <p:cNvSpPr/>
          <p:nvPr/>
        </p:nvSpPr>
        <p:spPr>
          <a:xfrm>
            <a:off x="6874095" y="3087005"/>
            <a:ext cx="800100" cy="800100"/>
          </a:xfrm>
          <a:prstGeom prst="plus">
            <a:avLst>
              <a:gd name="adj" fmla="val 36905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4649" y="515969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Monument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Valley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61640" y="5159690"/>
            <a:ext cx="203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4649" y="1589345"/>
            <a:ext cx="877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2.5D Isometric Game +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착시효과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몽환적인 분위기를 이용한 작은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Puzzle 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3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/>
          <p:cNvSpPr/>
          <p:nvPr/>
        </p:nvSpPr>
        <p:spPr>
          <a:xfrm>
            <a:off x="7849325" y="2867185"/>
            <a:ext cx="667264" cy="667264"/>
          </a:xfrm>
          <a:prstGeom prst="cub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8411300" y="2867185"/>
            <a:ext cx="667264" cy="667264"/>
          </a:xfrm>
          <a:prstGeom prst="cub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8973275" y="2867185"/>
            <a:ext cx="667264" cy="667264"/>
          </a:xfrm>
          <a:prstGeom prst="cub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정육면체 17"/>
          <p:cNvSpPr/>
          <p:nvPr/>
        </p:nvSpPr>
        <p:spPr>
          <a:xfrm>
            <a:off x="9535250" y="2867185"/>
            <a:ext cx="667264" cy="667264"/>
          </a:xfrm>
          <a:prstGeom prst="cub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정육면체 18"/>
          <p:cNvSpPr/>
          <p:nvPr/>
        </p:nvSpPr>
        <p:spPr>
          <a:xfrm>
            <a:off x="10097225" y="2867185"/>
            <a:ext cx="667264" cy="667264"/>
          </a:xfrm>
          <a:prstGeom prst="cub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71" y="3858986"/>
            <a:ext cx="5382376" cy="17718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381" y="2125194"/>
            <a:ext cx="5420481" cy="17337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47429" y="1596207"/>
            <a:ext cx="341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시간제한의 효과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0381" y="1596207"/>
            <a:ext cx="535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착시효과를 활용한 난이도 조절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0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</a:t>
            </a:r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범위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90938"/>
              </p:ext>
            </p:extLst>
          </p:nvPr>
        </p:nvGraphicFramePr>
        <p:xfrm>
          <a:off x="1985818" y="1635972"/>
          <a:ext cx="8127999" cy="406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2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범위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조정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기본적으로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상하좌우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자연스러운 움직임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(8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상하좌우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대각선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기술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밀치기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 및 앞으로 구르기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Map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Isometric Map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가을 분위기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다양한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Map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추가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Isometric Map Tool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플레이어를 발견하지 않았다면 반복적으로 이동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바람 형태의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플레이어를 밀어냄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블록과 상관없이 떠돌아다니면서 이동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형태의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-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플레이어를 느리게 만들며 죽지 않음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구성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Title,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 Game, Game Clear, Game Over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전환 시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 추가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블록이 떨어지는 효과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기능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색상이 변하는 블록을 통한 시간제한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여러 특정 블록을 통하여 게임의 재미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추가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가을의 배경 효과를 통하여 몰입도 추가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튜토리얼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제시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종합적인 점수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소요시간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움직인 횟수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통한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별점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효과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움직이는 구름의 효과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떨어지는 낙엽 효과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흔들리는 화면 효과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안개 효과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캐릭터의 대기자세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밀치기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(3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 및 앞으로 구르기 등 애니메이션 추가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배경음악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사라지는 블록에 대한 효과음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바람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몬스터의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공격 효과음 등 약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 이상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5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상황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77715"/>
              </p:ext>
            </p:extLst>
          </p:nvPr>
        </p:nvGraphicFramePr>
        <p:xfrm>
          <a:off x="2087419" y="1540430"/>
          <a:ext cx="8127999" cy="49227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8543">
                  <a:extLst>
                    <a:ext uri="{9D8B030D-6E8A-4147-A177-3AD203B41FA5}">
                      <a16:colId xmlns:a16="http://schemas.microsoft.com/office/drawing/2014/main" val="1863192962"/>
                    </a:ext>
                  </a:extLst>
                </a:gridCol>
              </a:tblGrid>
              <a:tr h="289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820453"/>
                  </a:ext>
                </a:extLst>
              </a:tr>
              <a:tr h="3002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및 몬스터와 배경화면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블록에 대한 리소스 수집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Iosmteric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Map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모델에 대한 구상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95%)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–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및 몬스터와 배경화면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블록에 대한 리소스 수집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(90%)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IsometricMap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모델 구상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(100%)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213329"/>
                  </a:ext>
                </a:extLst>
              </a:tr>
              <a:tr h="3002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Isometric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Map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게임에 실제 적용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기본적인 캐릭터 오브젝트의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 표현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6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100%)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- Isometric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Map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게임에 실제 적용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(100%)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오브젝트의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 표현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(100%)</a:t>
                      </a:r>
                      <a:endParaRPr lang="ko-KR" altLang="en-US" sz="1000" b="1" dirty="0" smtClean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441761"/>
                  </a:ext>
                </a:extLst>
              </a:tr>
              <a:tr h="41570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캐릭터의 이동에 대한 애니메이션 구현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 후 블록에 대한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충돌처리에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대한 구현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몬스터와 캐릭터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간의 충돌 처리에 대한 처리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6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60%)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–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이동에 대한 애니메이션 구현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(100%)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 후 블록에 대한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충돌처리에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대한 구현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(10%)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몬스터와 캐릭터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간의 충돌 처리에 대한 처리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(70%)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98238"/>
                  </a:ext>
                </a:extLst>
              </a:tr>
              <a:tr h="418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부수적인 요소 구현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이동하는 구름 및 흔들리는 화면 효과 등 부수적인 요소에 대한 구현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색상이 변하며 사라지는 블록에 대한 구현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1-4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주차에서 부족한 부분에 대한 보수 작업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구현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타이틀 및 각종 메뉴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시작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돌아가기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일시정지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Game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Clear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혹은 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Game Over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대한 화면 구현</a:t>
                      </a:r>
                      <a:endParaRPr lang="ko-KR" altLang="en-US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점수 기능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종합적인 점수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소요 시간과 이동 횟수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고려하여 </a:t>
                      </a:r>
                      <a:r>
                        <a:rPr lang="ko-KR" altLang="en-US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별점으로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리소스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적용 및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 구현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배경음악 및 효과음 적용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범위의 요소들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캐릭터의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기술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효과 등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구현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점검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전반적으로 미흡한 부분에 대한 세부적인 수정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밸런스 조절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베타테스트를 통한 버그 수정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마무리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점검 및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릴리즈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</a:t>
            </a:r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GitHub Commits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178" y="1523417"/>
            <a:ext cx="8735644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2166" y="307937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748" y="3602596"/>
            <a:ext cx="13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7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평가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72653"/>
              </p:ext>
            </p:extLst>
          </p:nvPr>
        </p:nvGraphicFramePr>
        <p:xfrm>
          <a:off x="2032000" y="1647247"/>
          <a:ext cx="812800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평가항목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(A: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매우 잘함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B: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잘함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C: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보통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D: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못함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E: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매우 못함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 대비 일정은 잘 지켰는가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프로토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타입은 실행이 잘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되는가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동영상의 화면과 소리 상태는 양호한가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9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790</Words>
  <Application>Microsoft Office PowerPoint</Application>
  <PresentationFormat>와이드스크린</PresentationFormat>
  <Paragraphs>147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이승철</dc:creator>
  <cp:lastModifiedBy>이승철</cp:lastModifiedBy>
  <cp:revision>132</cp:revision>
  <dcterms:created xsi:type="dcterms:W3CDTF">2015-09-21T00:23:05Z</dcterms:created>
  <dcterms:modified xsi:type="dcterms:W3CDTF">2015-10-26T12:53:27Z</dcterms:modified>
</cp:coreProperties>
</file>