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9" r:id="rId4"/>
    <p:sldId id="270" r:id="rId5"/>
    <p:sldId id="266" r:id="rId6"/>
    <p:sldId id="272" r:id="rId7"/>
    <p:sldId id="267" r:id="rId8"/>
    <p:sldId id="268" r:id="rId9"/>
    <p:sldId id="271" r:id="rId10"/>
    <p:sldId id="262" r:id="rId11"/>
  </p:sldIdLst>
  <p:sldSz cx="12192000" cy="6858000"/>
  <p:notesSz cx="6858000" cy="9144000"/>
  <p:embeddedFontLst>
    <p:embeddedFont>
      <p:font typeface="나눔바른고딕" panose="020B0603020101020101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53D"/>
    <a:srgbClr val="1F4E79"/>
    <a:srgbClr val="B6D2EC"/>
    <a:srgbClr val="609ED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581" autoAdjust="0"/>
  </p:normalViewPr>
  <p:slideViewPr>
    <p:cSldViewPr snapToGrid="0">
      <p:cViewPr varScale="1">
        <p:scale>
          <a:sx n="84" d="100"/>
          <a:sy n="84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6B58C-39DA-4BD6-9421-0CC5C9234C87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836E-6298-48D8-962B-B85E852E3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7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발표를 시작하도록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2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의 목차에</a:t>
            </a:r>
            <a:r>
              <a:rPr lang="ko-KR" altLang="en-US" baseline="0" dirty="0" smtClean="0"/>
              <a:t> 대해서 설명을 드리도록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시작으로 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예상 게임 실행 흐름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범위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일정 순서로 발표를 하도록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9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게임의 </a:t>
            </a:r>
            <a:r>
              <a:rPr lang="ko-KR" altLang="en-US" dirty="0" err="1" smtClean="0"/>
              <a:t>컨섭에</a:t>
            </a:r>
            <a:r>
              <a:rPr lang="ko-KR" altLang="en-US" dirty="0" smtClean="0"/>
              <a:t> 대해서 소개해드리도록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‘Monument Valley’ 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게임을 </a:t>
            </a:r>
            <a:r>
              <a:rPr lang="ko-KR" altLang="en-US" dirty="0" err="1" smtClean="0"/>
              <a:t>컨셉으로</a:t>
            </a:r>
            <a:r>
              <a:rPr lang="ko-KR" altLang="en-US" dirty="0" smtClean="0"/>
              <a:t> 잡아보았습니다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이 게임은 </a:t>
            </a:r>
            <a:r>
              <a:rPr lang="en-US" altLang="ko-KR" baseline="0" dirty="0" smtClean="0"/>
              <a:t>2.5D Isometric Game</a:t>
            </a:r>
            <a:r>
              <a:rPr lang="ko-KR" altLang="en-US" baseline="0" dirty="0" smtClean="0"/>
              <a:t>으로 착시효과와 몽환적인 분위기로 </a:t>
            </a:r>
            <a:r>
              <a:rPr lang="en-US" altLang="ko-KR" baseline="0" dirty="0" smtClean="0"/>
              <a:t>Puzzle</a:t>
            </a:r>
            <a:r>
              <a:rPr lang="ko-KR" altLang="en-US" baseline="0" dirty="0" smtClean="0"/>
              <a:t>을 풀어나가는 형식의 게임입니다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여기에 저는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가을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이라는 분위기를 더해보았습니다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제시했던게임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컨셉의</a:t>
            </a:r>
            <a:r>
              <a:rPr lang="ko-KR" altLang="en-US" dirty="0" smtClean="0"/>
              <a:t> 요소를 조금 더 구체적으로 설명을 드리도록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착시효과를 활용하여 게임 플레이의 난이도를 조절하는 효과에 대해서 말씀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번에 눈으로 파악하여 진행하는 방식보다는 눈에 보이지 않는 부분들을 활용하여서 난이도</a:t>
            </a:r>
            <a:r>
              <a:rPr lang="ko-KR" altLang="en-US" baseline="0" dirty="0" smtClean="0"/>
              <a:t> 조절을 극대화시킬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블럭들은</a:t>
            </a:r>
            <a:r>
              <a:rPr lang="ko-KR" altLang="en-US" baseline="0" dirty="0" smtClean="0"/>
              <a:t> 일정한 시간을 주기로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마치  가을의 낙엽처럼 색이 변하는 효과와 낙엽이 떨어지는 듯한 효과를 적극적으로 활용하려고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효과를 통하여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플레이어에게 시간 제한의 효과로 게임에 더욱 </a:t>
            </a:r>
            <a:r>
              <a:rPr lang="ko-KR" altLang="en-US" baseline="0" dirty="0" err="1" smtClean="0"/>
              <a:t>몰입감을</a:t>
            </a:r>
            <a:r>
              <a:rPr lang="ko-KR" altLang="en-US" baseline="0" dirty="0" smtClean="0"/>
              <a:t> 주도록 구상해보았습니다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9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예상 게임 실행 흐름에 대해서 소개해드리도록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게임은 기본적으로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화면의 흐름으로 진행이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왼쪽에 보이시는 그림이 </a:t>
            </a:r>
            <a:r>
              <a:rPr lang="en-US" altLang="ko-KR" dirty="0" smtClean="0"/>
              <a:t>‘Title’ </a:t>
            </a:r>
            <a:r>
              <a:rPr lang="ko-KR" altLang="en-US" dirty="0" smtClean="0"/>
              <a:t>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화면의 하단 부분에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게임 시작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버튼을 통하여 게임을 시작할 수 있도록 구상해보았으며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상단에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종료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버튼을 통하여 게임을 종료할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추가적인 요소로는 배경에서의 캐릭터가 지형을 따라서 지속적으로 움직이는 애니메이션을 구상해보았습니다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시작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버튼을 누르면 화면이 </a:t>
            </a:r>
            <a:r>
              <a:rPr lang="en-US" altLang="ko-KR" baseline="0" dirty="0" smtClean="0"/>
              <a:t>‘In Game’ </a:t>
            </a:r>
            <a:r>
              <a:rPr lang="ko-KR" altLang="en-US" baseline="0" dirty="0" smtClean="0"/>
              <a:t>화면으로 넘어가게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좌측 상단의 아이콘은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돌아가기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버튼으로 클릭 시에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다시 </a:t>
            </a:r>
            <a:r>
              <a:rPr lang="en-US" altLang="ko-KR" baseline="0" dirty="0" smtClean="0"/>
              <a:t>‘Title’ </a:t>
            </a:r>
            <a:r>
              <a:rPr lang="ko-KR" altLang="en-US" baseline="0" dirty="0" smtClean="0"/>
              <a:t>화면으로 돌아가게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우측 상단의 아이콘은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일시정지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버튼으로 클릭 시에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게임이 </a:t>
            </a:r>
            <a:r>
              <a:rPr lang="ko-KR" altLang="en-US" baseline="0" dirty="0" err="1" smtClean="0"/>
              <a:t>일시정지하게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 이 때에는 게임 화면이 보이지 않도록 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플레이어들의 악용을 방지하도록 조치할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가운데 부분에 보이시는 캐릭터가 플레이어입니다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플레이어는 방향키 조작을 통하여 이동을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위쪽에 보이시는 문이 바로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도착치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로 플레이어가 도착지까지 찾아가게 되면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스테이지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가 끝이 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하단의 표시된 </a:t>
            </a:r>
            <a:r>
              <a:rPr lang="ko-KR" altLang="en-US" baseline="0" dirty="0" err="1" smtClean="0"/>
              <a:t>말풍선처럼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무작위로 선정된 블록이 차례차례 색상이 점점 변하게 되면서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사라지게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플레이어가 바닥으로 떨어지거나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도착지에 도착하게 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 화면인 </a:t>
            </a:r>
            <a:r>
              <a:rPr lang="en-US" altLang="ko-KR" baseline="0" dirty="0" smtClean="0"/>
              <a:t>‘Game Clear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Game Over’</a:t>
            </a:r>
            <a:r>
              <a:rPr lang="ko-KR" altLang="en-US" baseline="0" dirty="0" smtClean="0"/>
              <a:t>화면으로 넘어가게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때에는 화면이 회색으로 변하면서 </a:t>
            </a:r>
            <a:r>
              <a:rPr lang="en-US" altLang="ko-KR" baseline="0" dirty="0" smtClean="0"/>
              <a:t>‘Game Clear’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‘Game Over’</a:t>
            </a:r>
            <a:r>
              <a:rPr lang="ko-KR" altLang="en-US" baseline="0" dirty="0" smtClean="0"/>
              <a:t>의 문구를 출력하게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추가적인 요소로는 뒤의 모든 블록들이 떨어지는 효과를 구상해보았습니다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5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설명했던 화면 중</a:t>
            </a:r>
            <a:r>
              <a:rPr lang="en-US" altLang="ko-KR" dirty="0" smtClean="0"/>
              <a:t>, ‘In</a:t>
            </a:r>
            <a:r>
              <a:rPr lang="en-US" altLang="ko-KR" baseline="0" dirty="0" smtClean="0"/>
              <a:t> Game’ </a:t>
            </a:r>
            <a:r>
              <a:rPr lang="ko-KR" altLang="en-US" baseline="0" dirty="0" smtClean="0"/>
              <a:t>화면에 대해서 상세하게 설명을 드리도록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제일 상단의 동그라미로 표시된 부분이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도착지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플레이어의 목표로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플레이어가 무사하게 도착지까지 도착해야 하는 것이 임무입니다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다음으로는 가운데 위치한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플레이어에 대해서 설명을 드리도록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플레이어는 방향키를 통하여 이동이 가능하며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바닥으로 떨어지면 게임이 종료가 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이동 방향에는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가지의 방향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상하좌우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이동하며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이동하려는 방향에 블록이 존재할 때만 이동이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플레이어 맞은 편의 위치한 구름 형태가 플레이어를 방해하는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몬스터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몬스터는</a:t>
            </a:r>
            <a:r>
              <a:rPr lang="ko-KR" altLang="en-US" baseline="0" dirty="0" smtClean="0"/>
              <a:t> 플레이어를 찾지 못하면 이동을 다니다가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플레이어를 만나면 플레이어를 향해 다가갑니다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플레이어를 지속적으로 블록 밖으로 밀어내며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플레이어는 밀치기를 통하여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몬스터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를 제거할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몬스터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위 쪽에 위치한 특별한 모양의 블록이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특정한 블록에 플레이어가 올라가게 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위치에 있는 블록이 투명해지거나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형태가 변형되면서 착시효과를 극대화시켜서 게임을 진행 시킬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3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범위에 대해서 </a:t>
            </a:r>
            <a:r>
              <a:rPr lang="ko-KR" altLang="en-US" dirty="0" err="1" smtClean="0"/>
              <a:t>소개드리도록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9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개발 일정에 대해서 소개해드리도록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7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이상으로 발표를 마치겠습니다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3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0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D714-A7F7-46BC-8F29-D32DE884B7C8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588" y="3079376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4908" y="3602596"/>
            <a:ext cx="10021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이승철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2010182033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30" y="2432415"/>
            <a:ext cx="1305902" cy="700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4165" y="2752303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평가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36800"/>
              </p:ext>
            </p:extLst>
          </p:nvPr>
        </p:nvGraphicFramePr>
        <p:xfrm>
          <a:off x="2032000" y="1647247"/>
          <a:ext cx="81280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9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평가항목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B: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보통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E: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1F4E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컨셉이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잘 표현되었는가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핵심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메카닉의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제시가 잘 되었는가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실행 흐름이 잘 표현되었는가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범위가 구체적이며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측정 가능한가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계획이 구체적이며 실행 가능한가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52605" y="2161310"/>
            <a:ext cx="7686792" cy="26490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58" y="3224234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1351" y="2840818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게임 실행 흐름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2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30" name="Picture 6" descr="monu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49" y="2111690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yczar.com/tc/attach/1/127517356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641" y="2111690"/>
            <a:ext cx="203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십자형 11"/>
          <p:cNvSpPr/>
          <p:nvPr/>
        </p:nvSpPr>
        <p:spPr>
          <a:xfrm>
            <a:off x="6874095" y="3087005"/>
            <a:ext cx="800100" cy="800100"/>
          </a:xfrm>
          <a:prstGeom prst="plus">
            <a:avLst>
              <a:gd name="adj" fmla="val 36905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4649" y="51596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Monument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Valley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61640" y="5159690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4649" y="1589345"/>
            <a:ext cx="87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2.5D Isometric Game +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착시효과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몽환적인 분위기를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이용한 작은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Puzzle 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/>
          <p:cNvSpPr/>
          <p:nvPr/>
        </p:nvSpPr>
        <p:spPr>
          <a:xfrm>
            <a:off x="7849325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8411300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8973275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9535250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10097225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71" y="3858986"/>
            <a:ext cx="5382376" cy="17718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381" y="2125194"/>
            <a:ext cx="5420481" cy="17337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47429" y="1596207"/>
            <a:ext cx="34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시간제한의 효과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0381" y="1596207"/>
            <a:ext cx="535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착시효과를 활용한 난이도 조절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0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게임 실행 흐름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6381" y="5017032"/>
            <a:ext cx="245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Title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0917" y="4974342"/>
            <a:ext cx="245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Game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http://www.monumentvalleygame.com/img/screenshot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48" y="2011970"/>
            <a:ext cx="2253796" cy="300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430003" y="3229708"/>
            <a:ext cx="420914" cy="569586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8532" y="1992920"/>
            <a:ext cx="4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ⓧ</a:t>
            </a:r>
            <a:endParaRPr lang="ko-KR" altLang="en-US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203546" y="3516920"/>
            <a:ext cx="521397" cy="2823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사각형 설명선 14"/>
          <p:cNvSpPr/>
          <p:nvPr/>
        </p:nvSpPr>
        <p:spPr>
          <a:xfrm>
            <a:off x="2979330" y="3108031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움직이는 캐릭터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984653" y="1731011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종료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96268" y="4178197"/>
            <a:ext cx="567976" cy="226127"/>
          </a:xfrm>
          <a:prstGeom prst="roundRect">
            <a:avLst/>
          </a:prstGeom>
          <a:solidFill>
            <a:srgbClr val="1F4E79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55871" y="4174951"/>
            <a:ext cx="876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시작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203546" y="3820090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시작 버튼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 descr="http://qichen.newmediadl.com/files/2015/06/mv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8"/>
          <a:stretch/>
        </p:blipFill>
        <p:spPr bwMode="auto">
          <a:xfrm>
            <a:off x="5009667" y="2011970"/>
            <a:ext cx="2181330" cy="29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 flipV="1">
            <a:off x="5009667" y="2003162"/>
            <a:ext cx="3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➲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5009667" y="1731010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돌아가기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057124" y="4164311"/>
            <a:ext cx="1090666" cy="222529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색이 변하면서 사라짐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5875931" y="2911055"/>
            <a:ext cx="1090666" cy="222529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방향키로 이동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5663317" y="2115639"/>
            <a:ext cx="615686" cy="256855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도착지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flipV="1">
            <a:off x="6841854" y="1971655"/>
            <a:ext cx="3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II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841854" y="1731009"/>
            <a:ext cx="866264" cy="200233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일시정지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Picture 4" descr="http://qichen.newmediadl.com/files/2015/06/mv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8"/>
          <a:stretch/>
        </p:blipFill>
        <p:spPr bwMode="auto">
          <a:xfrm>
            <a:off x="7866682" y="2023269"/>
            <a:ext cx="2187835" cy="29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오른쪽 화살표 33"/>
          <p:cNvSpPr/>
          <p:nvPr/>
        </p:nvSpPr>
        <p:spPr>
          <a:xfrm>
            <a:off x="7309801" y="3229708"/>
            <a:ext cx="420914" cy="569586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5453" y="5017032"/>
            <a:ext cx="245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 Clear or Over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66682" y="2011969"/>
            <a:ext cx="2187835" cy="297367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814988" y="2181945"/>
            <a:ext cx="866264" cy="301205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블럭들이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아래로 떨어짐</a:t>
            </a:r>
            <a:endParaRPr lang="en-US" altLang="ko-KR" sz="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2460" y="3308264"/>
            <a:ext cx="139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 Clear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 Over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8175168" y="2911055"/>
            <a:ext cx="1647012" cy="325344"/>
          </a:xfrm>
          <a:prstGeom prst="wedgeRoundRectCallout">
            <a:avLst>
              <a:gd name="adj1" fmla="val -20152"/>
              <a:gd name="adj2" fmla="val 7627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 Clear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 Over</a:t>
            </a:r>
          </a:p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문구 출력</a:t>
            </a:r>
            <a:endParaRPr lang="en-US" altLang="ko-KR" sz="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3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게임 실행 흐름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 descr="http://qichen.newmediadl.com/files/2015/06/mv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8"/>
          <a:stretch/>
        </p:blipFill>
        <p:spPr bwMode="auto">
          <a:xfrm>
            <a:off x="2219335" y="1637717"/>
            <a:ext cx="3674336" cy="49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 flipV="1">
            <a:off x="2219335" y="1663687"/>
            <a:ext cx="3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➲</a:t>
            </a: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376541" y="1914161"/>
            <a:ext cx="615686" cy="256855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도착지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flipV="1">
            <a:off x="5519387" y="1637717"/>
            <a:ext cx="3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II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38450" y="3944304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4625" y="1637717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블록이 투명해지거나 형태가 변형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화살표 연결선 26"/>
          <p:cNvCxnSpPr>
            <a:stCxn id="16" idx="1"/>
            <a:endCxn id="10" idx="7"/>
          </p:cNvCxnSpPr>
          <p:nvPr/>
        </p:nvCxnSpPr>
        <p:spPr>
          <a:xfrm flipH="1">
            <a:off x="3147394" y="1776217"/>
            <a:ext cx="3377231" cy="22210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856478" y="3751631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4625" y="1986788"/>
            <a:ext cx="428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플레이어는 방향키를 통하여 이동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플레이어가 바닥으로 떨어지면 게임 종료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/>
          <p:cNvCxnSpPr>
            <a:stCxn id="42" idx="1"/>
            <a:endCxn id="41" idx="7"/>
          </p:cNvCxnSpPr>
          <p:nvPr/>
        </p:nvCxnSpPr>
        <p:spPr>
          <a:xfrm flipH="1">
            <a:off x="4165422" y="2217621"/>
            <a:ext cx="2359203" cy="15870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24625" y="3640218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블록은 색상이 점점 변하다가 낙엽이 떨어지듯이 아래로 사라짐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1" name="직선 화살표 연결선 60"/>
          <p:cNvCxnSpPr>
            <a:stCxn id="66" idx="1"/>
            <a:endCxn id="64" idx="6"/>
          </p:cNvCxnSpPr>
          <p:nvPr/>
        </p:nvCxnSpPr>
        <p:spPr>
          <a:xfrm flipH="1" flipV="1">
            <a:off x="3715443" y="2605055"/>
            <a:ext cx="2811486" cy="3486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353493" y="2424080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26929" y="2815162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플레이어가 도착지에 도착하면 게임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클리어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61052" y="5143125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7" name="직선 화살표 연결선 56"/>
          <p:cNvCxnSpPr>
            <a:stCxn id="59" idx="1"/>
          </p:cNvCxnSpPr>
          <p:nvPr/>
        </p:nvCxnSpPr>
        <p:spPr>
          <a:xfrm flipH="1">
            <a:off x="4568897" y="3778718"/>
            <a:ext cx="1955728" cy="14184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3953209" y="3394951"/>
            <a:ext cx="615686" cy="256855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4261052" y="4787734"/>
            <a:ext cx="1090666" cy="222529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색이 변하면서 사라짐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구름 2"/>
          <p:cNvSpPr/>
          <p:nvPr/>
        </p:nvSpPr>
        <p:spPr>
          <a:xfrm rot="1104042">
            <a:off x="2811171" y="4503721"/>
            <a:ext cx="190356" cy="190356"/>
          </a:xfrm>
          <a:prstGeom prst="cloud">
            <a:avLst/>
          </a:prstGeom>
          <a:solidFill>
            <a:schemeClr val="bg1"/>
          </a:solidFill>
          <a:ln>
            <a:solidFill>
              <a:srgbClr val="172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3" idx="1"/>
            <a:endCxn id="31" idx="6"/>
          </p:cNvCxnSpPr>
          <p:nvPr/>
        </p:nvCxnSpPr>
        <p:spPr>
          <a:xfrm flipH="1" flipV="1">
            <a:off x="3091408" y="4598899"/>
            <a:ext cx="3433217" cy="4875"/>
          </a:xfrm>
          <a:prstGeom prst="straightConnector1">
            <a:avLst/>
          </a:prstGeom>
          <a:ln>
            <a:solidFill>
              <a:srgbClr val="1725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729458" y="4417924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4625" y="4465274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몬스터는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플레이어를 보면 다가가며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 바깥쪽으로 밀어내버림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8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90938"/>
              </p:ext>
            </p:extLst>
          </p:nvPr>
        </p:nvGraphicFramePr>
        <p:xfrm>
          <a:off x="1985818" y="1635972"/>
          <a:ext cx="8127999" cy="40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782"/>
                <a:gridCol w="3241964"/>
                <a:gridCol w="372225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조정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자연스러운 움직임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(8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대각선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및 앞으로 구르기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 Map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 분위기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다양한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Isometric Map Tool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발견하지 않았다면 반복적으로 이동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바람 형태의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밀어냄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블록과 상관없이 떠돌아다니면서 이동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형태의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-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느리게 만들며 죽지 않음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구성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Title,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 Game, Game Clear, Game Over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전환 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 추가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블록이 떨어지는 효과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기능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색상이 변하는 블록을 통한 시간제한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특정 블록을 통하여 게임의 재미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가을의 배경 효과를 통하여 몰입도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튜토리얼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종합적인 점수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소요시간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움직인 횟수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통한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별점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움직이는 구름의 효과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떨어지는 낙엽 효과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흔들리는 화면 효과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안개 효과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캐릭터의 대기자세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(3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및 앞으로 구르기 등 애니메이션 추가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사라지는 블록에 대한 효과음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바람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몬스터의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공격 효과음 등 약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 이상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40498"/>
              </p:ext>
            </p:extLst>
          </p:nvPr>
        </p:nvGraphicFramePr>
        <p:xfrm>
          <a:off x="2087419" y="1607108"/>
          <a:ext cx="8127999" cy="4678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1636"/>
                <a:gridCol w="1862570"/>
                <a:gridCol w="4833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 및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및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몬스터와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배경화면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블록에 대한 리소스 수집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 Map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모델에 대한 구상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오브젝트 및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Map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게임에 실제 적용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기본적인 캐릭터 오브젝트의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방향에 대한 표현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 처리 및 충돌 처리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캐릭터의 이동에 대한 애니메이션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 후 블록에 대한 충돌처리에 대한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캐릭터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간의 충돌 처리에 대한 처리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부수적인 요소 구현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이동하는 구름 및 흔들리는 화면 효과 등 부수적인 요소에 대한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색상이 변하며 사라지는 블록에 대한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1-4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주차에서 부족한 부분에 대한 보수 작업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타이틀 및 각종 메뉴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시작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돌아가기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일시정지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Game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Clear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혹은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Game Over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대한 화면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점수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종합적인 점수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소요 시간과 이동 횟수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고려하여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별점으로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리소스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적용 및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 및 효과음 적용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범위의 요소들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캐릭터의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 등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전반적으로 미흡한 부분에 대한 세부적인 수정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밸런스 조절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베타테스트를 통한 버그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 및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릴리즈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166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748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7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1223</Words>
  <Application>Microsoft Office PowerPoint</Application>
  <PresentationFormat>와이드스크린</PresentationFormat>
  <Paragraphs>208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이승철</dc:creator>
  <cp:lastModifiedBy>이승철</cp:lastModifiedBy>
  <cp:revision>119</cp:revision>
  <dcterms:created xsi:type="dcterms:W3CDTF">2015-09-21T00:23:05Z</dcterms:created>
  <dcterms:modified xsi:type="dcterms:W3CDTF">2015-09-22T01:12:59Z</dcterms:modified>
</cp:coreProperties>
</file>