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06" d="100"/>
          <a:sy n="106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3b4ea312-04f5-452d-82af-6e6df8940de6}">
  <we:reference id="WA200003233" version="2.0.0.3" store="en-GB" storeType="OMEX"/>
  <we:alternateReferences/>
  <we:properties>
    <we:property name="Microsoft.Office.CampaignId" value="&quot;none&quot;"/>
    <we:property name="reportUrl" value="&quot;/groups/d3773bfa-6476-4758-87d4-194f2128aeab/reports/d5890cf3-0a49-4aef-a9ee-beae2e41bdcc/ReportSection?bookmarkGuid=da382bda-7b06-4007-b707-57aa1ba1ea37&amp;bookmarkUsage=1&amp;ctid=2a6dab76-d37f-46da-8603-e72d6345fc2e&amp;fromEntryPoint=export&quot;"/>
    <we:property name="reportState" value="&quot;CONNECTED&quot;"/>
    <we:property name="reportEmbeddedTime" value="&quot;2023-08-14T08:25:38.841Z&quot;"/>
    <we:property name="creatorSessionId" value="&quot;5d4eb10b-33bb-44e9-86de-b2c9c4af7303&quot;"/>
    <we:property name="creatorUserId" value="&quot;1003200193380A67&quot;"/>
    <we:property name="creatorTenantId" value="&quot;2a6dab76-d37f-46da-8603-e72d6345fc2e&quot;"/>
    <we:property name="isFiltersActionButtonVisible" value="true"/>
    <we:property name="initialStateBookmark" value="&quot;H4sIAAAAAAAAA42RTW/CMAyG/8qUczUldDDgxqadGB+CiQtCk9uYKiNNojQgGOp/n9MyoW0HdknsN87zOvGZSVU5DacplMiG7MnaXQl+dydYwsxFm83Gk9Fi/D4dTV5Iti4oayo2PLMAvsCwUtUedCSQuN4kDLSeQxGzLegKE+bQV9aAVp/YFtNR8HusE4ZHp62HiFwGCBixByqnnLzFfUqOkAd1wCXmoVUX6KwP33nCqjZqWvp5FmGN4bM1AZQhcNS6XGaZ6G65FP0BhxRRplGvlCn0pcXr3beTi//g6ElTOKgCgvXxH7IPcom8uqaHbB8eJfBMDHgqZbfT6/RF7yZTlQT9y5I9IbjM0z7nknrMOznym6yAx5DZ429aA7wqrESaWQzsPlQOcpyDoXx9Zs5bGlRQ2NTRYMBIlJfYx/1VBfSt9Qr0vnGlMbLGg5pRmcZ/1tf1Ji5fhxVK8IECAAA=&quot;"/>
    <we:property name="bookmark" value="&quot;H4sIAAAAAAAAA+1a3U/jOBD/V6K87EuFbOfTvNyxfGlPywotiNPqxMPYnpTspnGUphw91P/9xkk5oEALC+Uo27f4I/bM/GY8v3Fy6Zt8WBUw/gID9Df9j9b+GED9w+N+zy9v9wVJxBnLpAAJmIhAKB7QLFs1uS2H/ual30Ddx+YkH46gcAtS51+nPR+K4hD6rpVBMcSeX2E9tCUU+T/YTaahph7hpOfjRVXYGtySRw006JY9p+nUJlH4htsRdJOf4xHqpuv9ipWtm2k74ioDUEypMEx4EAlpInpn2I22Yi6e7zZtBdu2ZQN5SQK4PsOl0GlqImQxl7FiIBLXP8zLfjFV5frd43HlzNfgRaPshbOU+k57upUmE1I1imOMdZyh4VrxyGiG4N7O8qKZbqjGuxdVTVYk23arbZlzKDUavzVVjcPOMpf+Vr9fYx+aaXP31uC2LUaDe/qP7KjW+BWzdqhs8mZMexyeQT0Ab7+2o8rb2vedsIe1JdTa4d0BQTRG9D7ttEN7o3KKROSaZ/bv7RoJOuNvsknvP8m3qatv61yTjWaFf1H5vrRGIO9qxuTGd0U6pZ65iOlWmm3apbmNGjVqg/XHcYvITl5fuaDozQj+RtCYnF5FC73x/UYITMHoFFmq9U9bX4dQBSYFKRIWJiaMUyOTta8/X74/rPI+4zkWHmRkSG/vm+BeVduB7aB+E0LuY0lRs47EV47Exb7RxWZiKPnFKtZRYKRMIiZT/fOx+aIqHOcD9PLSu1bld8Y3WLIhmGBznftB+Q4QhqMaX0jAbTsqG89mzrjMKxCIq/zmZbb2vuE6+l7b2v9DkC3y0C7EWBgQb0QjiOOlxDN1kLKHQ2zKu/faQUxSJsMgDmSqIqUkRykJjXu9qFvOrXZyRZkJkT0K+XbdKcevaOaD6vX8DnzmbPnnGTrsWpuVJr86Qz/NGG/4eLN2jVaIGUPehNRvkTyBYtSWELT455wU61y07aYXPhDmH9xMZ+LTyVJjaEa425HEH3PsvJE0tNLnkbHlqFmTgedZvTuQqJANTMizVDENyFgqdfyO+fjrsJWtPi7gJ2vCu0wfv2v/ztlNJI1WIfFaBlJyzQI+56LlVvbloU4x0SlxZJaqAEPG2HvMvodXZYHjMq5QeHs5+F4R15l4nYlX7JSaycQMmNJBkOlYAD0maNgzqu/XM+tjbp6uTS1+JhdCbd6+ez3ZDg73ni+lijUYScyLgaYERX6wCrDvYEVRP0Cqw2epzq+A9mPV70AWURhDpEMuKKylSKSK+CqAfPcLyq+A7QKtO0h5KNCI1AiKXM1UEETRMwqnl70eO7YNFN7hvNv/pUK1dG06CBJlkE5MiaCRBQp1mMpH0vlAMClQxaEiSs/iGDRbX6atL9OeIOtcDv9ODsL5SndBmDFMKAqZQB7oJE1TzdNVSG1PqsneCZ4LKqAWTillpIQAHktpZIxp+IwqZElffbrKqf3es4cDKHC1E9xcvaZsI4M0ZQAiNiwMUmQsMW8ZloN3CcrBTUgYl6FgQRAahbE0CFIt/gesgj5+gfOcwt3Ws3+CtdcA1z3+AOt+q44dNcOKSM4hlB1xqDo5c2znEbhAMprpc0tV7knt7sc6v93F5fbJv9jymh/yJwAA&quot;"/>
    <we:property name="embedUrl" value="&quot;/reportEmbed?reportId=d5890cf3-0a49-4aef-a9ee-beae2e41bdcc&amp;config=eyJjbHVzdGVyVXJsIjoiaHR0cHM6Ly9XQUJJLVdFU1QtRVVST1BFLXJlZGlyZWN0LmFuYWx5c2lzLndpbmRvd3MubmV0IiwiZW1iZWRGZWF0dXJlcyI6eyJtb2Rlcm5FbWJlZCI6dHJ1ZSwidXNhZ2VNZXRyaWNzVk5leHQiOnRydWV9fQ%3D%3D&amp;disableSensitivityBanner=true&quot;"/>
    <we:property name="datasetId" value="&quot;09f854e5-4cfb-4bcb-967f-9ee49c7c86b5&quot;"/>
    <we:property name="pageName" value="&quot;ReportSection&quot;"/>
    <we:property name="pageDisplayName" value="&quot;Homepage&quot;"/>
    <we:property name="reportName" value="&quot;Diversity and Inclusion&quot;"/>
    <we:property name="backgroundColor" value="&quot;#E6E6E6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david onwe</cp:lastModifiedBy>
  <cp:revision>3</cp:revision>
  <dcterms:created xsi:type="dcterms:W3CDTF">2018-06-07T21:39:02Z</dcterms:created>
  <dcterms:modified xsi:type="dcterms:W3CDTF">2023-08-14T08:27:22Z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