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EF4F18-9063-4A4C-AA81-3C3DD74935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77A7737-6CBC-5746-857E-D80B878FA7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design rules that when followed will prevent anomalies from occurring</a:t>
            </a:r>
          </a:p>
          <a:p>
            <a:r>
              <a:rPr lang="en-US" dirty="0" smtClean="0"/>
              <a:t>Insert Anomaly </a:t>
            </a:r>
            <a:r>
              <a:rPr lang="mr-IN" dirty="0" smtClean="0"/>
              <a:t>–</a:t>
            </a:r>
            <a:r>
              <a:rPr lang="en-US" dirty="0" smtClean="0"/>
              <a:t> When you can’t enter some data because you are missing other data</a:t>
            </a:r>
          </a:p>
          <a:p>
            <a:r>
              <a:rPr lang="en-US" dirty="0" smtClean="0"/>
              <a:t>Update Anomaly </a:t>
            </a:r>
            <a:r>
              <a:rPr lang="mr-IN" dirty="0" smtClean="0"/>
              <a:t>–</a:t>
            </a:r>
            <a:r>
              <a:rPr lang="en-US" dirty="0" smtClean="0"/>
              <a:t> When data is redundant and it is updated in one location but not in every location</a:t>
            </a:r>
          </a:p>
          <a:p>
            <a:r>
              <a:rPr lang="en-US" dirty="0" smtClean="0"/>
              <a:t>Delete Anomaly </a:t>
            </a:r>
            <a:r>
              <a:rPr lang="mr-IN" dirty="0" smtClean="0"/>
              <a:t>–</a:t>
            </a:r>
            <a:r>
              <a:rPr lang="en-US" dirty="0" smtClean="0"/>
              <a:t> When deleting one piece of data accidentally deletes other data</a:t>
            </a:r>
          </a:p>
          <a:p>
            <a:r>
              <a:rPr lang="en-US" dirty="0" smtClean="0"/>
              <a:t>Anomalies are the result of bad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23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1NF </a:t>
            </a:r>
            <a:r>
              <a:rPr lang="mr-IN" dirty="0" smtClean="0"/>
              <a:t>–</a:t>
            </a:r>
            <a:r>
              <a:rPr lang="en-US" dirty="0" smtClean="0"/>
              <a:t> cells contain scalar values and no repeating columns </a:t>
            </a:r>
          </a:p>
          <a:p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every non-key column must depend on the entire primary key (removes functional dependencies)</a:t>
            </a:r>
          </a:p>
          <a:p>
            <a:r>
              <a:rPr lang="en-US" dirty="0" smtClean="0"/>
              <a:t>3NF </a:t>
            </a:r>
            <a:r>
              <a:rPr lang="mr-IN" dirty="0" smtClean="0"/>
              <a:t>–</a:t>
            </a:r>
            <a:r>
              <a:rPr lang="en-US" dirty="0" smtClean="0"/>
              <a:t> every non-key column must depend only on the primary key (removes transitive dependencies)</a:t>
            </a:r>
          </a:p>
          <a:p>
            <a:r>
              <a:rPr lang="en-US" dirty="0" smtClean="0"/>
              <a:t>Achieving 3NF is usually good enough.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95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46" y="1600201"/>
            <a:ext cx="8834654" cy="4343400"/>
          </a:xfrm>
        </p:spPr>
        <p:txBody>
          <a:bodyPr/>
          <a:lstStyle/>
          <a:p>
            <a:r>
              <a:rPr lang="en-US" dirty="0" smtClean="0"/>
              <a:t>Each entity should be about one thing</a:t>
            </a:r>
          </a:p>
          <a:p>
            <a:r>
              <a:rPr lang="en-US" dirty="0" smtClean="0"/>
              <a:t>Each column should store only one thing (counterexample: contact column that holds phone numbers or emails)</a:t>
            </a:r>
          </a:p>
          <a:p>
            <a:r>
              <a:rPr lang="en-US" dirty="0" smtClean="0"/>
              <a:t>Each cell should hold a scalar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</TotalTime>
  <Words>164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Normalization</vt:lpstr>
      <vt:lpstr>What is Normalization</vt:lpstr>
      <vt:lpstr>Normal Forms</vt:lpstr>
      <vt:lpstr>Rule of 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Brent</dc:creator>
  <cp:lastModifiedBy>Brent</cp:lastModifiedBy>
  <cp:revision>4</cp:revision>
  <dcterms:created xsi:type="dcterms:W3CDTF">2016-11-16T16:20:26Z</dcterms:created>
  <dcterms:modified xsi:type="dcterms:W3CDTF">2017-02-28T22:21:15Z</dcterms:modified>
</cp:coreProperties>
</file>