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57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AA859-5196-2B5D-92CB-D48091C01504}" v="16" dt="2020-10-14T10:45:34.174"/>
    <p1510:client id="{87402DC4-53BF-2090-847D-E91F4EE7B796}" v="14" dt="2020-10-14T21:13:01.324"/>
    <p1510:client id="{96148424-1D8E-47CA-8852-7AD402ED19DC}" v="126" dt="2020-10-14T19:16:26.841"/>
    <p1510:client id="{CDE9D64D-1B3B-6CA3-D46B-DEF531605746}" v="10" dt="2020-10-14T21:10:5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C4B86-4F34-4AC5-AAE8-FD5DF37387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78583D-82FC-498E-B18E-E47C4FAFB9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textbook defines table collection as single-dimensional structures that have no limit on the number of elements that they hold.</a:t>
          </a:r>
          <a:endParaRPr lang="en-US" b="0" i="0" u="none" strike="noStrike" cap="none" baseline="0" noProof="0" dirty="0">
            <a:solidFill>
              <a:srgbClr val="010000"/>
            </a:solidFill>
            <a:latin typeface="Tw Cen MT"/>
          </a:endParaRPr>
        </a:p>
      </dgm:t>
    </dgm:pt>
    <dgm:pt modelId="{2487351D-4129-4CB7-B90B-AC5B8584DA0B}" type="parTrans" cxnId="{E6BDED56-6204-45A8-AC06-D2C3A9F5497F}">
      <dgm:prSet/>
      <dgm:spPr/>
      <dgm:t>
        <a:bodyPr/>
        <a:lstStyle/>
        <a:p>
          <a:endParaRPr lang="en-US"/>
        </a:p>
      </dgm:t>
    </dgm:pt>
    <dgm:pt modelId="{80955902-652E-4819-BE37-42689ADD9A1A}" type="sibTrans" cxnId="{E6BDED56-6204-45A8-AC06-D2C3A9F5497F}">
      <dgm:prSet/>
      <dgm:spPr/>
      <dgm:t>
        <a:bodyPr/>
        <a:lstStyle/>
        <a:p>
          <a:endParaRPr lang="en-US"/>
        </a:p>
      </dgm:t>
    </dgm:pt>
    <dgm:pt modelId="{513C550E-DCA8-4203-ACAB-C0838EA78D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two types of table collections are:</a:t>
          </a:r>
        </a:p>
      </dgm:t>
    </dgm:pt>
    <dgm:pt modelId="{72FD8C75-794C-4A73-B5E8-EE61AFBAFA94}" type="parTrans" cxnId="{E7F79DFD-8E9D-43A9-8470-977E0E96FCBC}">
      <dgm:prSet/>
      <dgm:spPr/>
      <dgm:t>
        <a:bodyPr/>
        <a:lstStyle/>
        <a:p>
          <a:endParaRPr lang="en-US"/>
        </a:p>
      </dgm:t>
    </dgm:pt>
    <dgm:pt modelId="{4BA0AAB7-F3BF-4FA7-A89F-ECEB640B8AF4}" type="sibTrans" cxnId="{E7F79DFD-8E9D-43A9-8470-977E0E96FCBC}">
      <dgm:prSet/>
      <dgm:spPr/>
      <dgm:t>
        <a:bodyPr/>
        <a:lstStyle/>
        <a:p>
          <a:endParaRPr lang="en-US"/>
        </a:p>
      </dgm:t>
    </dgm:pt>
    <dgm:pt modelId="{145BB1B5-52DE-4D77-851A-62BED4E8CA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Scalar Table Collections: These are created over a scalar data type like a number, varchar2, date, etc.</a:t>
          </a:r>
        </a:p>
      </dgm:t>
    </dgm:pt>
    <dgm:pt modelId="{DDDE9CFD-3C03-4CE9-A421-44A7EE2D0DC0}" type="parTrans" cxnId="{4026C80B-BED7-4B12-9049-0F74D5C2E057}">
      <dgm:prSet/>
      <dgm:spPr/>
      <dgm:t>
        <a:bodyPr/>
        <a:lstStyle/>
        <a:p>
          <a:endParaRPr lang="en-US"/>
        </a:p>
      </dgm:t>
    </dgm:pt>
    <dgm:pt modelId="{633791A1-BBD1-42DF-99A6-639303AD8DB2}" type="sibTrans" cxnId="{4026C80B-BED7-4B12-9049-0F74D5C2E057}">
      <dgm:prSet/>
      <dgm:spPr/>
      <dgm:t>
        <a:bodyPr/>
        <a:lstStyle/>
        <a:p>
          <a:endParaRPr lang="en-US"/>
        </a:p>
      </dgm:t>
    </dgm:pt>
    <dgm:pt modelId="{430E5BAB-9D96-449A-AE2A-3B9C400156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Composite Table Collections: These are created over composite data types like records, objects and another nested table itself.</a:t>
          </a:r>
        </a:p>
      </dgm:t>
    </dgm:pt>
    <dgm:pt modelId="{86276813-617B-4995-A0A2-E0C25393DE5C}" type="parTrans" cxnId="{A5196DA3-D75C-4C06-90AF-4933119854BC}">
      <dgm:prSet/>
      <dgm:spPr/>
      <dgm:t>
        <a:bodyPr/>
        <a:lstStyle/>
        <a:p>
          <a:endParaRPr lang="en-US"/>
        </a:p>
      </dgm:t>
    </dgm:pt>
    <dgm:pt modelId="{AC2F8FEA-2390-4776-B6BF-D753DF58A508}" type="sibTrans" cxnId="{A5196DA3-D75C-4C06-90AF-4933119854BC}">
      <dgm:prSet/>
      <dgm:spPr/>
      <dgm:t>
        <a:bodyPr/>
        <a:lstStyle/>
        <a:p>
          <a:endParaRPr lang="en-US"/>
        </a:p>
      </dgm:t>
    </dgm:pt>
    <dgm:pt modelId="{5CC7261D-5DAA-4B47-B5CA-BEB1440A64E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A table collection is declared with this command:</a:t>
          </a:r>
          <a:r>
            <a:rPr lang="en-US">
              <a:latin typeface="Tw Cen MT" panose="020B0602020104020603"/>
            </a:rPr>
            <a:t> </a:t>
          </a:r>
          <a:endParaRPr lang="en-US" u="none">
            <a:latin typeface="Tw Cen MT" panose="020B0602020104020603"/>
          </a:endParaRPr>
        </a:p>
      </dgm:t>
    </dgm:pt>
    <dgm:pt modelId="{EE1F64E1-B91A-4D48-8C67-78BAE9310406}" type="parTrans" cxnId="{71CA4507-27A2-4494-B962-1CB94391E1B0}">
      <dgm:prSet/>
      <dgm:spPr/>
      <dgm:t>
        <a:bodyPr/>
        <a:lstStyle/>
        <a:p>
          <a:endParaRPr lang="en-US"/>
        </a:p>
      </dgm:t>
    </dgm:pt>
    <dgm:pt modelId="{AD7F1C4E-16EC-4C51-A654-99C2B0BC2DE5}" type="sibTrans" cxnId="{71CA4507-27A2-4494-B962-1CB94391E1B0}">
      <dgm:prSet/>
      <dgm:spPr/>
      <dgm:t>
        <a:bodyPr/>
        <a:lstStyle/>
        <a:p>
          <a:endParaRPr lang="en-US"/>
        </a:p>
      </dgm:t>
    </dgm:pt>
    <dgm:pt modelId="{B0F8F036-5AB0-4D97-BE1F-EC47E0CB0C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words I underlined are keywords that must be used.</a:t>
          </a:r>
          <a:r>
            <a:rPr lang="en-US">
              <a:latin typeface="Tw Cen MT" panose="020B0602020104020603"/>
            </a:rPr>
            <a:t> The NOT NULL is optional when declaring scalar type of table collections.</a:t>
          </a:r>
          <a:endParaRPr lang="en-US"/>
        </a:p>
      </dgm:t>
    </dgm:pt>
    <dgm:pt modelId="{450B187E-1F85-47B5-9CFB-3BCDA87DC2E2}" type="parTrans" cxnId="{24B071F2-EF9C-47A4-9095-411E3652837F}">
      <dgm:prSet/>
      <dgm:spPr/>
      <dgm:t>
        <a:bodyPr/>
        <a:lstStyle/>
        <a:p>
          <a:endParaRPr lang="en-US"/>
        </a:p>
      </dgm:t>
    </dgm:pt>
    <dgm:pt modelId="{E8924EE5-841C-4238-924C-220357954827}" type="sibTrans" cxnId="{24B071F2-EF9C-47A4-9095-411E3652837F}">
      <dgm:prSet/>
      <dgm:spPr/>
      <dgm:t>
        <a:bodyPr/>
        <a:lstStyle/>
        <a:p>
          <a:endParaRPr lang="en-US"/>
        </a:p>
      </dgm:t>
    </dgm:pt>
    <dgm:pt modelId="{7327B402-E356-475D-B683-D256CA8E92B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TYPE</a:t>
          </a:r>
          <a:r>
            <a:rPr lang="en-US"/>
            <a:t> &lt;Type_name&gt; </a:t>
          </a:r>
          <a:r>
            <a:rPr lang="en-US" u="sng"/>
            <a:t>IS TABLE</a:t>
          </a:r>
          <a:r>
            <a:rPr lang="en-US" dirty="0"/>
            <a:t> </a:t>
          </a:r>
          <a:r>
            <a:rPr lang="en-US" u="sng"/>
            <a:t>OF</a:t>
          </a:r>
          <a:r>
            <a:rPr lang="en-US"/>
            <a:t> &lt;Scalar_datatype</a:t>
          </a:r>
          <a:r>
            <a:rPr lang="en-US">
              <a:latin typeface="Tw Cen MT" panose="020B0602020104020603"/>
            </a:rPr>
            <a:t> [NOT NULL]</a:t>
          </a:r>
          <a:r>
            <a:rPr lang="en-US"/>
            <a:t> | Composite_datatype</a:t>
          </a:r>
          <a:r>
            <a:rPr lang="en-US" dirty="0"/>
            <a:t>&gt;; </a:t>
          </a:r>
        </a:p>
      </dgm:t>
    </dgm:pt>
    <dgm:pt modelId="{80A90C76-A87B-474D-B679-DDDBAA801A50}" type="parTrans" cxnId="{FD9A0B9A-6A4F-407A-83F5-724A4707D179}">
      <dgm:prSet/>
      <dgm:spPr/>
    </dgm:pt>
    <dgm:pt modelId="{92BC6479-EBFE-4475-9642-D931B34C5C1B}" type="sibTrans" cxnId="{FD9A0B9A-6A4F-407A-83F5-724A4707D179}">
      <dgm:prSet/>
      <dgm:spPr/>
    </dgm:pt>
    <dgm:pt modelId="{25E698B9-6D53-48A1-8D41-704547817C8A}" type="pres">
      <dgm:prSet presAssocID="{EBBC4B86-4F34-4AC5-AAE8-FD5DF3738762}" presName="root" presStyleCnt="0">
        <dgm:presLayoutVars>
          <dgm:dir/>
          <dgm:resizeHandles val="exact"/>
        </dgm:presLayoutVars>
      </dgm:prSet>
      <dgm:spPr/>
    </dgm:pt>
    <dgm:pt modelId="{900892C1-CCFA-4120-8185-94B5FE9EDD9B}" type="pres">
      <dgm:prSet presAssocID="{E478583D-82FC-498E-B18E-E47C4FAFB9AE}" presName="compNode" presStyleCnt="0"/>
      <dgm:spPr/>
    </dgm:pt>
    <dgm:pt modelId="{1EF7DFBB-2512-435B-AFDE-C5F7A7C2CCD1}" type="pres">
      <dgm:prSet presAssocID="{E478583D-82FC-498E-B18E-E47C4FAFB9AE}" presName="bgRect" presStyleLbl="bgShp" presStyleIdx="0" presStyleCnt="5"/>
      <dgm:spPr/>
    </dgm:pt>
    <dgm:pt modelId="{FA942C32-F6EE-416E-BA32-860B6CF9A2AE}" type="pres">
      <dgm:prSet presAssocID="{E478583D-82FC-498E-B18E-E47C4FAFB9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3CC6552-85ED-4A8C-B1E2-D1BB5D7F7B12}" type="pres">
      <dgm:prSet presAssocID="{E478583D-82FC-498E-B18E-E47C4FAFB9AE}" presName="spaceRect" presStyleCnt="0"/>
      <dgm:spPr/>
    </dgm:pt>
    <dgm:pt modelId="{180839E3-FAD7-4F55-8484-4EA6A43BCFDD}" type="pres">
      <dgm:prSet presAssocID="{E478583D-82FC-498E-B18E-E47C4FAFB9AE}" presName="parTx" presStyleLbl="revTx" presStyleIdx="0" presStyleCnt="6">
        <dgm:presLayoutVars>
          <dgm:chMax val="0"/>
          <dgm:chPref val="0"/>
        </dgm:presLayoutVars>
      </dgm:prSet>
      <dgm:spPr/>
    </dgm:pt>
    <dgm:pt modelId="{43D8DD4B-1DC4-4388-9E94-6357B7063F4A}" type="pres">
      <dgm:prSet presAssocID="{80955902-652E-4819-BE37-42689ADD9A1A}" presName="sibTrans" presStyleCnt="0"/>
      <dgm:spPr/>
    </dgm:pt>
    <dgm:pt modelId="{3C54022D-E680-4DFD-B861-909CE9D4DD81}" type="pres">
      <dgm:prSet presAssocID="{513C550E-DCA8-4203-ACAB-C0838EA78D31}" presName="compNode" presStyleCnt="0"/>
      <dgm:spPr/>
    </dgm:pt>
    <dgm:pt modelId="{4A5CFFE8-6957-498F-9FBA-7281F69F4455}" type="pres">
      <dgm:prSet presAssocID="{513C550E-DCA8-4203-ACAB-C0838EA78D31}" presName="bgRect" presStyleLbl="bgShp" presStyleIdx="1" presStyleCnt="5"/>
      <dgm:spPr/>
    </dgm:pt>
    <dgm:pt modelId="{4660ECC1-027B-4BE6-BF32-386D1D2298EE}" type="pres">
      <dgm:prSet presAssocID="{513C550E-DCA8-4203-ACAB-C0838EA78D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95244A9-B603-4884-9174-627A7BA66802}" type="pres">
      <dgm:prSet presAssocID="{513C550E-DCA8-4203-ACAB-C0838EA78D31}" presName="spaceRect" presStyleCnt="0"/>
      <dgm:spPr/>
    </dgm:pt>
    <dgm:pt modelId="{B66EADE1-842D-467E-8742-919B5CE721AB}" type="pres">
      <dgm:prSet presAssocID="{513C550E-DCA8-4203-ACAB-C0838EA78D31}" presName="parTx" presStyleLbl="revTx" presStyleIdx="1" presStyleCnt="6">
        <dgm:presLayoutVars>
          <dgm:chMax val="0"/>
          <dgm:chPref val="0"/>
        </dgm:presLayoutVars>
      </dgm:prSet>
      <dgm:spPr/>
    </dgm:pt>
    <dgm:pt modelId="{81D91AFB-9D20-41AF-A3F0-5D9F215E17A4}" type="pres">
      <dgm:prSet presAssocID="{513C550E-DCA8-4203-ACAB-C0838EA78D31}" presName="desTx" presStyleLbl="revTx" presStyleIdx="2" presStyleCnt="6">
        <dgm:presLayoutVars/>
      </dgm:prSet>
      <dgm:spPr/>
    </dgm:pt>
    <dgm:pt modelId="{2A01D6A5-64D1-4C06-9B63-D05269F10DE3}" type="pres">
      <dgm:prSet presAssocID="{4BA0AAB7-F3BF-4FA7-A89F-ECEB640B8AF4}" presName="sibTrans" presStyleCnt="0"/>
      <dgm:spPr/>
    </dgm:pt>
    <dgm:pt modelId="{FAAD1A2D-BDA2-4E8A-969E-DFAA4C9AAF9C}" type="pres">
      <dgm:prSet presAssocID="{5CC7261D-5DAA-4B47-B5CA-BEB1440A64E8}" presName="compNode" presStyleCnt="0"/>
      <dgm:spPr/>
    </dgm:pt>
    <dgm:pt modelId="{E9547FE2-DA26-48F4-9E79-38C4D26E01CA}" type="pres">
      <dgm:prSet presAssocID="{5CC7261D-5DAA-4B47-B5CA-BEB1440A64E8}" presName="bgRect" presStyleLbl="bgShp" presStyleIdx="2" presStyleCnt="5"/>
      <dgm:spPr/>
    </dgm:pt>
    <dgm:pt modelId="{8F967230-A198-42CF-B9DF-B93D17985207}" type="pres">
      <dgm:prSet presAssocID="{5CC7261D-5DAA-4B47-B5CA-BEB1440A64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D1FEC2E-C7DE-436D-B7EF-046CF82CD0A6}" type="pres">
      <dgm:prSet presAssocID="{5CC7261D-5DAA-4B47-B5CA-BEB1440A64E8}" presName="spaceRect" presStyleCnt="0"/>
      <dgm:spPr/>
    </dgm:pt>
    <dgm:pt modelId="{E82D4F9D-CF81-4689-910D-A3BD6DCCF15B}" type="pres">
      <dgm:prSet presAssocID="{5CC7261D-5DAA-4B47-B5CA-BEB1440A64E8}" presName="parTx" presStyleLbl="revTx" presStyleIdx="3" presStyleCnt="6">
        <dgm:presLayoutVars>
          <dgm:chMax val="0"/>
          <dgm:chPref val="0"/>
        </dgm:presLayoutVars>
      </dgm:prSet>
      <dgm:spPr/>
    </dgm:pt>
    <dgm:pt modelId="{5E70CA8A-D8F3-425E-A816-862952D3753F}" type="pres">
      <dgm:prSet presAssocID="{AD7F1C4E-16EC-4C51-A654-99C2B0BC2DE5}" presName="sibTrans" presStyleCnt="0"/>
      <dgm:spPr/>
    </dgm:pt>
    <dgm:pt modelId="{459592D1-AC11-4C8B-BF5D-79C4C7D43A3C}" type="pres">
      <dgm:prSet presAssocID="{7327B402-E356-475D-B683-D256CA8E92B0}" presName="compNode" presStyleCnt="0"/>
      <dgm:spPr/>
    </dgm:pt>
    <dgm:pt modelId="{B7F11586-4630-4A67-BF88-3D6E9F405D0D}" type="pres">
      <dgm:prSet presAssocID="{7327B402-E356-475D-B683-D256CA8E92B0}" presName="bgRect" presStyleLbl="bgShp" presStyleIdx="3" presStyleCnt="5"/>
      <dgm:spPr/>
    </dgm:pt>
    <dgm:pt modelId="{CBD51AF6-E0ED-4918-AAE6-799D32ACABE6}" type="pres">
      <dgm:prSet presAssocID="{7327B402-E356-475D-B683-D256CA8E92B0}" presName="iconRect" presStyleLbl="node1" presStyleIdx="3" presStyleCnt="5"/>
      <dgm:spPr/>
    </dgm:pt>
    <dgm:pt modelId="{D4F7D248-E6FA-4933-B998-ADCB52FC4EE6}" type="pres">
      <dgm:prSet presAssocID="{7327B402-E356-475D-B683-D256CA8E92B0}" presName="spaceRect" presStyleCnt="0"/>
      <dgm:spPr/>
    </dgm:pt>
    <dgm:pt modelId="{0F401515-4901-47A0-A952-5A876A741F45}" type="pres">
      <dgm:prSet presAssocID="{7327B402-E356-475D-B683-D256CA8E92B0}" presName="parTx" presStyleLbl="revTx" presStyleIdx="4" presStyleCnt="6">
        <dgm:presLayoutVars>
          <dgm:chMax val="0"/>
          <dgm:chPref val="0"/>
        </dgm:presLayoutVars>
      </dgm:prSet>
      <dgm:spPr/>
    </dgm:pt>
    <dgm:pt modelId="{85D1C6BF-FC0A-4C9F-98CC-D03F1C07DAF3}" type="pres">
      <dgm:prSet presAssocID="{92BC6479-EBFE-4475-9642-D931B34C5C1B}" presName="sibTrans" presStyleCnt="0"/>
      <dgm:spPr/>
    </dgm:pt>
    <dgm:pt modelId="{5CDDC6DF-B0D7-4287-B4EC-54B4754392E5}" type="pres">
      <dgm:prSet presAssocID="{B0F8F036-5AB0-4D97-BE1F-EC47E0CB0CF3}" presName="compNode" presStyleCnt="0"/>
      <dgm:spPr/>
    </dgm:pt>
    <dgm:pt modelId="{1926F943-9BDD-4E1F-BE19-AF3E4D015ADB}" type="pres">
      <dgm:prSet presAssocID="{B0F8F036-5AB0-4D97-BE1F-EC47E0CB0CF3}" presName="bgRect" presStyleLbl="bgShp" presStyleIdx="4" presStyleCnt="5"/>
      <dgm:spPr/>
    </dgm:pt>
    <dgm:pt modelId="{9698381C-F5D7-4C45-9FD7-0A0E06634325}" type="pres">
      <dgm:prSet presAssocID="{B0F8F036-5AB0-4D97-BE1F-EC47E0CB0CF3}" presName="iconRect" presStyleLbl="node1" presStyleIdx="4" presStyleCnt="5"/>
      <dgm:spPr>
        <a:ln>
          <a:noFill/>
        </a:ln>
      </dgm:spPr>
    </dgm:pt>
    <dgm:pt modelId="{24A441F5-136C-4F2C-AF0F-CF93CF0DB753}" type="pres">
      <dgm:prSet presAssocID="{B0F8F036-5AB0-4D97-BE1F-EC47E0CB0CF3}" presName="spaceRect" presStyleCnt="0"/>
      <dgm:spPr/>
    </dgm:pt>
    <dgm:pt modelId="{147040B2-30F6-4E63-9496-C721467C030E}" type="pres">
      <dgm:prSet presAssocID="{B0F8F036-5AB0-4D97-BE1F-EC47E0CB0CF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1CA4507-27A2-4494-B962-1CB94391E1B0}" srcId="{EBBC4B86-4F34-4AC5-AAE8-FD5DF3738762}" destId="{5CC7261D-5DAA-4B47-B5CA-BEB1440A64E8}" srcOrd="2" destOrd="0" parTransId="{EE1F64E1-B91A-4D48-8C67-78BAE9310406}" sibTransId="{AD7F1C4E-16EC-4C51-A654-99C2B0BC2DE5}"/>
    <dgm:cxn modelId="{4026C80B-BED7-4B12-9049-0F74D5C2E057}" srcId="{513C550E-DCA8-4203-ACAB-C0838EA78D31}" destId="{145BB1B5-52DE-4D77-851A-62BED4E8CAEA}" srcOrd="0" destOrd="0" parTransId="{DDDE9CFD-3C03-4CE9-A421-44A7EE2D0DC0}" sibTransId="{633791A1-BBD1-42DF-99A6-639303AD8DB2}"/>
    <dgm:cxn modelId="{9E58661F-1D26-4F12-8719-8AC37188D2E2}" type="presOf" srcId="{430E5BAB-9D96-449A-AE2A-3B9C4001561B}" destId="{81D91AFB-9D20-41AF-A3F0-5D9F215E17A4}" srcOrd="0" destOrd="1" presId="urn:microsoft.com/office/officeart/2018/2/layout/IconVerticalSolidList"/>
    <dgm:cxn modelId="{30C03124-CF2C-44CF-AC9B-D4043F81C97B}" type="presOf" srcId="{E478583D-82FC-498E-B18E-E47C4FAFB9AE}" destId="{180839E3-FAD7-4F55-8484-4EA6A43BCFDD}" srcOrd="0" destOrd="0" presId="urn:microsoft.com/office/officeart/2018/2/layout/IconVerticalSolidList"/>
    <dgm:cxn modelId="{3C9C0237-1FBB-4E78-AC29-29F3AECBEDA3}" type="presOf" srcId="{145BB1B5-52DE-4D77-851A-62BED4E8CAEA}" destId="{81D91AFB-9D20-41AF-A3F0-5D9F215E17A4}" srcOrd="0" destOrd="0" presId="urn:microsoft.com/office/officeart/2018/2/layout/IconVerticalSolidList"/>
    <dgm:cxn modelId="{13DBBE53-E932-4400-B932-5DC488B8245E}" type="presOf" srcId="{7327B402-E356-475D-B683-D256CA8E92B0}" destId="{0F401515-4901-47A0-A952-5A876A741F45}" srcOrd="0" destOrd="0" presId="urn:microsoft.com/office/officeart/2018/2/layout/IconVerticalSolidList"/>
    <dgm:cxn modelId="{E6BDED56-6204-45A8-AC06-D2C3A9F5497F}" srcId="{EBBC4B86-4F34-4AC5-AAE8-FD5DF3738762}" destId="{E478583D-82FC-498E-B18E-E47C4FAFB9AE}" srcOrd="0" destOrd="0" parTransId="{2487351D-4129-4CB7-B90B-AC5B8584DA0B}" sibTransId="{80955902-652E-4819-BE37-42689ADD9A1A}"/>
    <dgm:cxn modelId="{50AE8258-FB2B-47A9-9C1C-C82E9BFF9D25}" type="presOf" srcId="{5CC7261D-5DAA-4B47-B5CA-BEB1440A64E8}" destId="{E82D4F9D-CF81-4689-910D-A3BD6DCCF15B}" srcOrd="0" destOrd="0" presId="urn:microsoft.com/office/officeart/2018/2/layout/IconVerticalSolidList"/>
    <dgm:cxn modelId="{FD9A0B9A-6A4F-407A-83F5-724A4707D179}" srcId="{EBBC4B86-4F34-4AC5-AAE8-FD5DF3738762}" destId="{7327B402-E356-475D-B683-D256CA8E92B0}" srcOrd="3" destOrd="0" parTransId="{80A90C76-A87B-474D-B679-DDDBAA801A50}" sibTransId="{92BC6479-EBFE-4475-9642-D931B34C5C1B}"/>
    <dgm:cxn modelId="{5677B9A1-F0BE-42DB-8247-51AE374AC970}" type="presOf" srcId="{513C550E-DCA8-4203-ACAB-C0838EA78D31}" destId="{B66EADE1-842D-467E-8742-919B5CE721AB}" srcOrd="0" destOrd="0" presId="urn:microsoft.com/office/officeart/2018/2/layout/IconVerticalSolidList"/>
    <dgm:cxn modelId="{A5196DA3-D75C-4C06-90AF-4933119854BC}" srcId="{513C550E-DCA8-4203-ACAB-C0838EA78D31}" destId="{430E5BAB-9D96-449A-AE2A-3B9C4001561B}" srcOrd="1" destOrd="0" parTransId="{86276813-617B-4995-A0A2-E0C25393DE5C}" sibTransId="{AC2F8FEA-2390-4776-B6BF-D753DF58A508}"/>
    <dgm:cxn modelId="{EDF1E1DC-05E8-427C-AB7E-679C840F1D79}" type="presOf" srcId="{EBBC4B86-4F34-4AC5-AAE8-FD5DF3738762}" destId="{25E698B9-6D53-48A1-8D41-704547817C8A}" srcOrd="0" destOrd="0" presId="urn:microsoft.com/office/officeart/2018/2/layout/IconVerticalSolidList"/>
    <dgm:cxn modelId="{24B071F2-EF9C-47A4-9095-411E3652837F}" srcId="{EBBC4B86-4F34-4AC5-AAE8-FD5DF3738762}" destId="{B0F8F036-5AB0-4D97-BE1F-EC47E0CB0CF3}" srcOrd="4" destOrd="0" parTransId="{450B187E-1F85-47B5-9CFB-3BCDA87DC2E2}" sibTransId="{E8924EE5-841C-4238-924C-220357954827}"/>
    <dgm:cxn modelId="{E595C9F8-C9D4-4387-B837-B6B66CFBE0E0}" type="presOf" srcId="{B0F8F036-5AB0-4D97-BE1F-EC47E0CB0CF3}" destId="{147040B2-30F6-4E63-9496-C721467C030E}" srcOrd="0" destOrd="0" presId="urn:microsoft.com/office/officeart/2018/2/layout/IconVerticalSolidList"/>
    <dgm:cxn modelId="{E7F79DFD-8E9D-43A9-8470-977E0E96FCBC}" srcId="{EBBC4B86-4F34-4AC5-AAE8-FD5DF3738762}" destId="{513C550E-DCA8-4203-ACAB-C0838EA78D31}" srcOrd="1" destOrd="0" parTransId="{72FD8C75-794C-4A73-B5E8-EE61AFBAFA94}" sibTransId="{4BA0AAB7-F3BF-4FA7-A89F-ECEB640B8AF4}"/>
    <dgm:cxn modelId="{C7E5512E-9465-4E81-80B7-88512400CF24}" type="presParOf" srcId="{25E698B9-6D53-48A1-8D41-704547817C8A}" destId="{900892C1-CCFA-4120-8185-94B5FE9EDD9B}" srcOrd="0" destOrd="0" presId="urn:microsoft.com/office/officeart/2018/2/layout/IconVerticalSolidList"/>
    <dgm:cxn modelId="{CFE80D4E-006E-453E-9F91-EC66A5BA73D5}" type="presParOf" srcId="{900892C1-CCFA-4120-8185-94B5FE9EDD9B}" destId="{1EF7DFBB-2512-435B-AFDE-C5F7A7C2CCD1}" srcOrd="0" destOrd="0" presId="urn:microsoft.com/office/officeart/2018/2/layout/IconVerticalSolidList"/>
    <dgm:cxn modelId="{68CBD50C-8B42-462B-B736-C8C48E6C99C3}" type="presParOf" srcId="{900892C1-CCFA-4120-8185-94B5FE9EDD9B}" destId="{FA942C32-F6EE-416E-BA32-860B6CF9A2AE}" srcOrd="1" destOrd="0" presId="urn:microsoft.com/office/officeart/2018/2/layout/IconVerticalSolidList"/>
    <dgm:cxn modelId="{50580790-72D6-49EE-B6F5-63653E989FDD}" type="presParOf" srcId="{900892C1-CCFA-4120-8185-94B5FE9EDD9B}" destId="{73CC6552-85ED-4A8C-B1E2-D1BB5D7F7B12}" srcOrd="2" destOrd="0" presId="urn:microsoft.com/office/officeart/2018/2/layout/IconVerticalSolidList"/>
    <dgm:cxn modelId="{4BD3152B-0F6C-416B-8D25-96FA8376CB87}" type="presParOf" srcId="{900892C1-CCFA-4120-8185-94B5FE9EDD9B}" destId="{180839E3-FAD7-4F55-8484-4EA6A43BCFDD}" srcOrd="3" destOrd="0" presId="urn:microsoft.com/office/officeart/2018/2/layout/IconVerticalSolidList"/>
    <dgm:cxn modelId="{868093D5-5E72-41A0-A55E-9850EC90C418}" type="presParOf" srcId="{25E698B9-6D53-48A1-8D41-704547817C8A}" destId="{43D8DD4B-1DC4-4388-9E94-6357B7063F4A}" srcOrd="1" destOrd="0" presId="urn:microsoft.com/office/officeart/2018/2/layout/IconVerticalSolidList"/>
    <dgm:cxn modelId="{1EEEA5DA-3989-4A6A-B204-25C4739610CF}" type="presParOf" srcId="{25E698B9-6D53-48A1-8D41-704547817C8A}" destId="{3C54022D-E680-4DFD-B861-909CE9D4DD81}" srcOrd="2" destOrd="0" presId="urn:microsoft.com/office/officeart/2018/2/layout/IconVerticalSolidList"/>
    <dgm:cxn modelId="{387B037A-9EC2-4A4C-AB46-EC55DEBA6DF7}" type="presParOf" srcId="{3C54022D-E680-4DFD-B861-909CE9D4DD81}" destId="{4A5CFFE8-6957-498F-9FBA-7281F69F4455}" srcOrd="0" destOrd="0" presId="urn:microsoft.com/office/officeart/2018/2/layout/IconVerticalSolidList"/>
    <dgm:cxn modelId="{D38F8ECF-F819-4E98-AD48-5B71AAB8E966}" type="presParOf" srcId="{3C54022D-E680-4DFD-B861-909CE9D4DD81}" destId="{4660ECC1-027B-4BE6-BF32-386D1D2298EE}" srcOrd="1" destOrd="0" presId="urn:microsoft.com/office/officeart/2018/2/layout/IconVerticalSolidList"/>
    <dgm:cxn modelId="{47FF78D9-393E-4000-8428-B8B75BB54379}" type="presParOf" srcId="{3C54022D-E680-4DFD-B861-909CE9D4DD81}" destId="{D95244A9-B603-4884-9174-627A7BA66802}" srcOrd="2" destOrd="0" presId="urn:microsoft.com/office/officeart/2018/2/layout/IconVerticalSolidList"/>
    <dgm:cxn modelId="{D0FB4524-5F0D-4B6D-9EF2-2095E3CEBF0B}" type="presParOf" srcId="{3C54022D-E680-4DFD-B861-909CE9D4DD81}" destId="{B66EADE1-842D-467E-8742-919B5CE721AB}" srcOrd="3" destOrd="0" presId="urn:microsoft.com/office/officeart/2018/2/layout/IconVerticalSolidList"/>
    <dgm:cxn modelId="{8DD709C5-BC89-49C0-989A-52B6C922E552}" type="presParOf" srcId="{3C54022D-E680-4DFD-B861-909CE9D4DD81}" destId="{81D91AFB-9D20-41AF-A3F0-5D9F215E17A4}" srcOrd="4" destOrd="0" presId="urn:microsoft.com/office/officeart/2018/2/layout/IconVerticalSolidList"/>
    <dgm:cxn modelId="{AFAB6B05-A76F-4A6C-AB18-32D8593FEF56}" type="presParOf" srcId="{25E698B9-6D53-48A1-8D41-704547817C8A}" destId="{2A01D6A5-64D1-4C06-9B63-D05269F10DE3}" srcOrd="3" destOrd="0" presId="urn:microsoft.com/office/officeart/2018/2/layout/IconVerticalSolidList"/>
    <dgm:cxn modelId="{CB968121-DAF2-44CA-81B2-89B26445514B}" type="presParOf" srcId="{25E698B9-6D53-48A1-8D41-704547817C8A}" destId="{FAAD1A2D-BDA2-4E8A-969E-DFAA4C9AAF9C}" srcOrd="4" destOrd="0" presId="urn:microsoft.com/office/officeart/2018/2/layout/IconVerticalSolidList"/>
    <dgm:cxn modelId="{54D1AA66-04C2-43EB-96DE-58B61A8FD15F}" type="presParOf" srcId="{FAAD1A2D-BDA2-4E8A-969E-DFAA4C9AAF9C}" destId="{E9547FE2-DA26-48F4-9E79-38C4D26E01CA}" srcOrd="0" destOrd="0" presId="urn:microsoft.com/office/officeart/2018/2/layout/IconVerticalSolidList"/>
    <dgm:cxn modelId="{7633FD90-A4E3-40AE-840F-3833D369641D}" type="presParOf" srcId="{FAAD1A2D-BDA2-4E8A-969E-DFAA4C9AAF9C}" destId="{8F967230-A198-42CF-B9DF-B93D17985207}" srcOrd="1" destOrd="0" presId="urn:microsoft.com/office/officeart/2018/2/layout/IconVerticalSolidList"/>
    <dgm:cxn modelId="{21738598-AC27-4BFE-810C-68534CC70118}" type="presParOf" srcId="{FAAD1A2D-BDA2-4E8A-969E-DFAA4C9AAF9C}" destId="{2D1FEC2E-C7DE-436D-B7EF-046CF82CD0A6}" srcOrd="2" destOrd="0" presId="urn:microsoft.com/office/officeart/2018/2/layout/IconVerticalSolidList"/>
    <dgm:cxn modelId="{67E84312-A822-4D7E-A08F-F4D8BAD90873}" type="presParOf" srcId="{FAAD1A2D-BDA2-4E8A-969E-DFAA4C9AAF9C}" destId="{E82D4F9D-CF81-4689-910D-A3BD6DCCF15B}" srcOrd="3" destOrd="0" presId="urn:microsoft.com/office/officeart/2018/2/layout/IconVerticalSolidList"/>
    <dgm:cxn modelId="{BB1AE1A4-F46B-431B-8D69-F02BE779C25B}" type="presParOf" srcId="{25E698B9-6D53-48A1-8D41-704547817C8A}" destId="{5E70CA8A-D8F3-425E-A816-862952D3753F}" srcOrd="5" destOrd="0" presId="urn:microsoft.com/office/officeart/2018/2/layout/IconVerticalSolidList"/>
    <dgm:cxn modelId="{A5E5CBE9-7ED7-4BE7-B181-821CF5C2F684}" type="presParOf" srcId="{25E698B9-6D53-48A1-8D41-704547817C8A}" destId="{459592D1-AC11-4C8B-BF5D-79C4C7D43A3C}" srcOrd="6" destOrd="0" presId="urn:microsoft.com/office/officeart/2018/2/layout/IconVerticalSolidList"/>
    <dgm:cxn modelId="{23DF295D-C755-4C2A-BFAD-4092C32B6751}" type="presParOf" srcId="{459592D1-AC11-4C8B-BF5D-79C4C7D43A3C}" destId="{B7F11586-4630-4A67-BF88-3D6E9F405D0D}" srcOrd="0" destOrd="0" presId="urn:microsoft.com/office/officeart/2018/2/layout/IconVerticalSolidList"/>
    <dgm:cxn modelId="{AE846917-5E46-450F-9F9F-95B2E405E798}" type="presParOf" srcId="{459592D1-AC11-4C8B-BF5D-79C4C7D43A3C}" destId="{CBD51AF6-E0ED-4918-AAE6-799D32ACABE6}" srcOrd="1" destOrd="0" presId="urn:microsoft.com/office/officeart/2018/2/layout/IconVerticalSolidList"/>
    <dgm:cxn modelId="{566D7D3A-4206-4409-85C8-F65712B6D5CE}" type="presParOf" srcId="{459592D1-AC11-4C8B-BF5D-79C4C7D43A3C}" destId="{D4F7D248-E6FA-4933-B998-ADCB52FC4EE6}" srcOrd="2" destOrd="0" presId="urn:microsoft.com/office/officeart/2018/2/layout/IconVerticalSolidList"/>
    <dgm:cxn modelId="{60DB5F63-1C3B-4F0D-A9CD-E732BB5A7ADA}" type="presParOf" srcId="{459592D1-AC11-4C8B-BF5D-79C4C7D43A3C}" destId="{0F401515-4901-47A0-A952-5A876A741F45}" srcOrd="3" destOrd="0" presId="urn:microsoft.com/office/officeart/2018/2/layout/IconVerticalSolidList"/>
    <dgm:cxn modelId="{EDE1529C-48BE-4A61-A94E-8027E852E262}" type="presParOf" srcId="{25E698B9-6D53-48A1-8D41-704547817C8A}" destId="{85D1C6BF-FC0A-4C9F-98CC-D03F1C07DAF3}" srcOrd="7" destOrd="0" presId="urn:microsoft.com/office/officeart/2018/2/layout/IconVerticalSolidList"/>
    <dgm:cxn modelId="{FDB6428A-301C-4370-8819-A0C7CF87B31C}" type="presParOf" srcId="{25E698B9-6D53-48A1-8D41-704547817C8A}" destId="{5CDDC6DF-B0D7-4287-B4EC-54B4754392E5}" srcOrd="8" destOrd="0" presId="urn:microsoft.com/office/officeart/2018/2/layout/IconVerticalSolidList"/>
    <dgm:cxn modelId="{401CA5DB-2DCE-413D-9073-9F6B04D9A79E}" type="presParOf" srcId="{5CDDC6DF-B0D7-4287-B4EC-54B4754392E5}" destId="{1926F943-9BDD-4E1F-BE19-AF3E4D015ADB}" srcOrd="0" destOrd="0" presId="urn:microsoft.com/office/officeart/2018/2/layout/IconVerticalSolidList"/>
    <dgm:cxn modelId="{86761B7F-931B-4605-95D4-E020D367FF0B}" type="presParOf" srcId="{5CDDC6DF-B0D7-4287-B4EC-54B4754392E5}" destId="{9698381C-F5D7-4C45-9FD7-0A0E06634325}" srcOrd="1" destOrd="0" presId="urn:microsoft.com/office/officeart/2018/2/layout/IconVerticalSolidList"/>
    <dgm:cxn modelId="{9F19EDB4-B4B1-4DAF-B425-BB27B1AB3D22}" type="presParOf" srcId="{5CDDC6DF-B0D7-4287-B4EC-54B4754392E5}" destId="{24A441F5-136C-4F2C-AF0F-CF93CF0DB753}" srcOrd="2" destOrd="0" presId="urn:microsoft.com/office/officeart/2018/2/layout/IconVerticalSolidList"/>
    <dgm:cxn modelId="{D3D2E582-558F-444C-BED2-F84365518B86}" type="presParOf" srcId="{5CDDC6DF-B0D7-4287-B4EC-54B4754392E5}" destId="{147040B2-30F6-4E63-9496-C721467C03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C8EE30-D3A8-4F94-A99D-AE13FE3E71EF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8F3B99-F132-4C99-99FC-7F1D4E6CF59A}">
      <dgm:prSet phldrT="[Text]"/>
      <dgm:spPr/>
      <dgm:t>
        <a:bodyPr/>
        <a:lstStyle/>
        <a:p>
          <a:r>
            <a:rPr lang="en-US" dirty="0"/>
            <a:t>Index1</a:t>
          </a:r>
        </a:p>
      </dgm:t>
    </dgm:pt>
    <dgm:pt modelId="{4F55F479-BFB9-44FF-A1B0-0209644FF065}" type="parTrans" cxnId="{E4CC4850-4E9B-459B-A734-7ECC5320E44E}">
      <dgm:prSet/>
      <dgm:spPr/>
      <dgm:t>
        <a:bodyPr/>
        <a:lstStyle/>
        <a:p>
          <a:endParaRPr lang="en-US"/>
        </a:p>
      </dgm:t>
    </dgm:pt>
    <dgm:pt modelId="{6CDEEC08-2F41-4ED4-AA4E-5462C9FFC811}" type="sibTrans" cxnId="{E4CC4850-4E9B-459B-A734-7ECC5320E44E}">
      <dgm:prSet/>
      <dgm:spPr/>
      <dgm:t>
        <a:bodyPr/>
        <a:lstStyle/>
        <a:p>
          <a:endParaRPr lang="en-US"/>
        </a:p>
      </dgm:t>
    </dgm:pt>
    <dgm:pt modelId="{C31F467C-B07A-4EE4-BB09-C600DFF25291}">
      <dgm:prSet phldrT="[Text]"/>
      <dgm:spPr/>
      <dgm:t>
        <a:bodyPr/>
        <a:lstStyle/>
        <a:p>
          <a:r>
            <a:rPr lang="en-US" dirty="0"/>
            <a:t>Element</a:t>
          </a:r>
        </a:p>
      </dgm:t>
    </dgm:pt>
    <dgm:pt modelId="{2A53D160-2E14-406C-BC56-6D02342BB400}" type="parTrans" cxnId="{66754D60-E50D-4A9B-B05F-410A23EE63DE}">
      <dgm:prSet/>
      <dgm:spPr/>
      <dgm:t>
        <a:bodyPr/>
        <a:lstStyle/>
        <a:p>
          <a:endParaRPr lang="en-US"/>
        </a:p>
      </dgm:t>
    </dgm:pt>
    <dgm:pt modelId="{03C619ED-2977-46CF-A1AF-2E7BA2A1A61D}" type="sibTrans" cxnId="{66754D60-E50D-4A9B-B05F-410A23EE63DE}">
      <dgm:prSet/>
      <dgm:spPr/>
      <dgm:t>
        <a:bodyPr/>
        <a:lstStyle/>
        <a:p>
          <a:endParaRPr lang="en-US"/>
        </a:p>
      </dgm:t>
    </dgm:pt>
    <dgm:pt modelId="{BB150D35-BBBA-4BC8-A779-74347F967ACC}">
      <dgm:prSet phldrT="[Text]"/>
      <dgm:spPr/>
      <dgm:t>
        <a:bodyPr/>
        <a:lstStyle/>
        <a:p>
          <a:r>
            <a:rPr lang="en-US" dirty="0"/>
            <a:t>Index 2</a:t>
          </a:r>
        </a:p>
      </dgm:t>
    </dgm:pt>
    <dgm:pt modelId="{5D23D1C8-6E48-43F1-8094-1E5D0F514D99}" type="parTrans" cxnId="{DEBF9E97-58F1-4178-A822-9E6DCA7A92DC}">
      <dgm:prSet/>
      <dgm:spPr/>
      <dgm:t>
        <a:bodyPr/>
        <a:lstStyle/>
        <a:p>
          <a:endParaRPr lang="en-US"/>
        </a:p>
      </dgm:t>
    </dgm:pt>
    <dgm:pt modelId="{4A79DDBC-4060-4D5A-B9ED-CCD719B8540D}" type="sibTrans" cxnId="{DEBF9E97-58F1-4178-A822-9E6DCA7A92DC}">
      <dgm:prSet/>
      <dgm:spPr/>
      <dgm:t>
        <a:bodyPr/>
        <a:lstStyle/>
        <a:p>
          <a:endParaRPr lang="en-US"/>
        </a:p>
      </dgm:t>
    </dgm:pt>
    <dgm:pt modelId="{763B4C2B-7652-45B9-8930-62651823F521}">
      <dgm:prSet phldrT="[Text]"/>
      <dgm:spPr/>
      <dgm:t>
        <a:bodyPr/>
        <a:lstStyle/>
        <a:p>
          <a:r>
            <a:rPr lang="en-US" dirty="0"/>
            <a:t>Element</a:t>
          </a:r>
        </a:p>
      </dgm:t>
    </dgm:pt>
    <dgm:pt modelId="{33338E6F-4C8C-4A56-95C9-4F4D43EC20B3}" type="parTrans" cxnId="{0F31C2F5-93F7-4CBE-A48D-4E9CA1D5C8B1}">
      <dgm:prSet/>
      <dgm:spPr/>
      <dgm:t>
        <a:bodyPr/>
        <a:lstStyle/>
        <a:p>
          <a:endParaRPr lang="en-US"/>
        </a:p>
      </dgm:t>
    </dgm:pt>
    <dgm:pt modelId="{7223AA5D-D00C-4EB6-A53F-1EFD114D4836}" type="sibTrans" cxnId="{0F31C2F5-93F7-4CBE-A48D-4E9CA1D5C8B1}">
      <dgm:prSet/>
      <dgm:spPr/>
      <dgm:t>
        <a:bodyPr/>
        <a:lstStyle/>
        <a:p>
          <a:endParaRPr lang="en-US"/>
        </a:p>
      </dgm:t>
    </dgm:pt>
    <dgm:pt modelId="{3E68F54C-B71D-447F-8370-7E38B8223520}">
      <dgm:prSet phldrT="[Text]"/>
      <dgm:spPr/>
      <dgm:t>
        <a:bodyPr/>
        <a:lstStyle/>
        <a:p>
          <a:r>
            <a:rPr lang="en-US" dirty="0"/>
            <a:t>Index 3</a:t>
          </a:r>
        </a:p>
      </dgm:t>
    </dgm:pt>
    <dgm:pt modelId="{6A9633B9-E14D-44EC-A472-0EA2C8E710F3}" type="parTrans" cxnId="{3396C60A-9B14-4569-B9F8-922C93A8728B}">
      <dgm:prSet/>
      <dgm:spPr/>
      <dgm:t>
        <a:bodyPr/>
        <a:lstStyle/>
        <a:p>
          <a:endParaRPr lang="en-US"/>
        </a:p>
      </dgm:t>
    </dgm:pt>
    <dgm:pt modelId="{02CF6070-D248-4431-880C-FFAC3ECB9D6C}" type="sibTrans" cxnId="{3396C60A-9B14-4569-B9F8-922C93A8728B}">
      <dgm:prSet/>
      <dgm:spPr/>
      <dgm:t>
        <a:bodyPr/>
        <a:lstStyle/>
        <a:p>
          <a:endParaRPr lang="en-US"/>
        </a:p>
      </dgm:t>
    </dgm:pt>
    <dgm:pt modelId="{33EBBA83-A704-4227-913F-6B1ED189C96F}">
      <dgm:prSet phldrT="[Text]"/>
      <dgm:spPr/>
      <dgm:t>
        <a:bodyPr/>
        <a:lstStyle/>
        <a:p>
          <a:r>
            <a:rPr lang="en-US" dirty="0"/>
            <a:t>Element</a:t>
          </a:r>
        </a:p>
      </dgm:t>
    </dgm:pt>
    <dgm:pt modelId="{6B937DE5-8A60-4A6C-A049-9275CE5F5043}" type="parTrans" cxnId="{9984B23C-E5D6-43A7-9085-DEE3E36F7334}">
      <dgm:prSet/>
      <dgm:spPr/>
      <dgm:t>
        <a:bodyPr/>
        <a:lstStyle/>
        <a:p>
          <a:endParaRPr lang="en-US"/>
        </a:p>
      </dgm:t>
    </dgm:pt>
    <dgm:pt modelId="{C13D1BA4-B902-4051-A27B-64105AE0043C}" type="sibTrans" cxnId="{9984B23C-E5D6-43A7-9085-DEE3E36F7334}">
      <dgm:prSet/>
      <dgm:spPr/>
      <dgm:t>
        <a:bodyPr/>
        <a:lstStyle/>
        <a:p>
          <a:endParaRPr lang="en-US"/>
        </a:p>
      </dgm:t>
    </dgm:pt>
    <dgm:pt modelId="{7C177801-34D4-4585-8F49-048FBF9CDB87}">
      <dgm:prSet phldrT="[Text]"/>
      <dgm:spPr/>
      <dgm:t>
        <a:bodyPr/>
        <a:lstStyle/>
        <a:p>
          <a:r>
            <a:rPr lang="en-US" dirty="0"/>
            <a:t>Index 4</a:t>
          </a:r>
        </a:p>
      </dgm:t>
    </dgm:pt>
    <dgm:pt modelId="{E2126402-5408-47AE-B76E-4D69B6180B13}" type="parTrans" cxnId="{BF9E7A34-7AD9-4349-93B3-3DEBE6674455}">
      <dgm:prSet/>
      <dgm:spPr/>
      <dgm:t>
        <a:bodyPr/>
        <a:lstStyle/>
        <a:p>
          <a:endParaRPr lang="en-US"/>
        </a:p>
      </dgm:t>
    </dgm:pt>
    <dgm:pt modelId="{5109A2C1-1E4B-4F5B-B4BF-51D46C28804A}" type="sibTrans" cxnId="{BF9E7A34-7AD9-4349-93B3-3DEBE6674455}">
      <dgm:prSet/>
      <dgm:spPr/>
      <dgm:t>
        <a:bodyPr/>
        <a:lstStyle/>
        <a:p>
          <a:endParaRPr lang="en-US"/>
        </a:p>
      </dgm:t>
    </dgm:pt>
    <dgm:pt modelId="{CE2BFB3D-28D1-4BE1-9219-332B4B3A0EFC}">
      <dgm:prSet phldrT="[Text]"/>
      <dgm:spPr/>
      <dgm:t>
        <a:bodyPr/>
        <a:lstStyle/>
        <a:p>
          <a:r>
            <a:rPr lang="en-US" dirty="0"/>
            <a:t>Element</a:t>
          </a:r>
        </a:p>
      </dgm:t>
    </dgm:pt>
    <dgm:pt modelId="{3980A5EC-444F-4364-9860-C32DF2B30417}" type="parTrans" cxnId="{5A04484E-842F-4987-A676-A660D2F4C4BE}">
      <dgm:prSet/>
      <dgm:spPr/>
      <dgm:t>
        <a:bodyPr/>
        <a:lstStyle/>
        <a:p>
          <a:endParaRPr lang="en-US"/>
        </a:p>
      </dgm:t>
    </dgm:pt>
    <dgm:pt modelId="{C2A2980C-6C4C-41BB-9E7C-3B9332343B7D}" type="sibTrans" cxnId="{5A04484E-842F-4987-A676-A660D2F4C4BE}">
      <dgm:prSet/>
      <dgm:spPr/>
      <dgm:t>
        <a:bodyPr/>
        <a:lstStyle/>
        <a:p>
          <a:endParaRPr lang="en-US"/>
        </a:p>
      </dgm:t>
    </dgm:pt>
    <dgm:pt modelId="{2E772197-3021-42B5-BF82-25998125B705}">
      <dgm:prSet phldrT="[Text]"/>
      <dgm:spPr/>
      <dgm:t>
        <a:bodyPr/>
        <a:lstStyle/>
        <a:p>
          <a:r>
            <a:rPr lang="en-US" dirty="0"/>
            <a:t>Index 5</a:t>
          </a:r>
        </a:p>
      </dgm:t>
    </dgm:pt>
    <dgm:pt modelId="{5DAEBDC6-64AE-4B99-AC85-5E257ED49589}" type="parTrans" cxnId="{016E1CC4-94D9-4426-A6B2-3B6937B81F10}">
      <dgm:prSet/>
      <dgm:spPr/>
      <dgm:t>
        <a:bodyPr/>
        <a:lstStyle/>
        <a:p>
          <a:endParaRPr lang="en-US"/>
        </a:p>
      </dgm:t>
    </dgm:pt>
    <dgm:pt modelId="{1A61A5C8-DA32-4BAD-A3CE-0A9486D5B9ED}" type="sibTrans" cxnId="{016E1CC4-94D9-4426-A6B2-3B6937B81F10}">
      <dgm:prSet/>
      <dgm:spPr/>
      <dgm:t>
        <a:bodyPr/>
        <a:lstStyle/>
        <a:p>
          <a:endParaRPr lang="en-US"/>
        </a:p>
      </dgm:t>
    </dgm:pt>
    <dgm:pt modelId="{69E65691-5FE8-4F1D-9DB1-1AA5FA027CEF}">
      <dgm:prSet phldrT="[Text]"/>
      <dgm:spPr/>
      <dgm:t>
        <a:bodyPr/>
        <a:lstStyle/>
        <a:p>
          <a:r>
            <a:rPr lang="en-US" dirty="0"/>
            <a:t>Element</a:t>
          </a:r>
        </a:p>
      </dgm:t>
    </dgm:pt>
    <dgm:pt modelId="{D9439467-AA9B-4719-8A1B-4276158CA6D6}" type="parTrans" cxnId="{0BF6C51D-D96D-41C5-8473-4896A66A135E}">
      <dgm:prSet/>
      <dgm:spPr/>
      <dgm:t>
        <a:bodyPr/>
        <a:lstStyle/>
        <a:p>
          <a:endParaRPr lang="en-US"/>
        </a:p>
      </dgm:t>
    </dgm:pt>
    <dgm:pt modelId="{719EA082-3353-4B48-BF8A-98091481F0F1}" type="sibTrans" cxnId="{0BF6C51D-D96D-41C5-8473-4896A66A135E}">
      <dgm:prSet/>
      <dgm:spPr/>
      <dgm:t>
        <a:bodyPr/>
        <a:lstStyle/>
        <a:p>
          <a:endParaRPr lang="en-US"/>
        </a:p>
      </dgm:t>
    </dgm:pt>
    <dgm:pt modelId="{56C81AA7-2FC7-4E8D-9EF3-833EFD901F7C}">
      <dgm:prSet phldrT="[Text]"/>
      <dgm:spPr/>
      <dgm:t>
        <a:bodyPr/>
        <a:lstStyle/>
        <a:p>
          <a:r>
            <a:rPr lang="en-US" dirty="0"/>
            <a:t>Index 6</a:t>
          </a:r>
        </a:p>
      </dgm:t>
    </dgm:pt>
    <dgm:pt modelId="{BED39BA8-47B4-47FD-851A-1F5DCEA0CACB}" type="parTrans" cxnId="{9EBABF2C-8130-40F8-B023-E30405AEF15B}">
      <dgm:prSet/>
      <dgm:spPr/>
      <dgm:t>
        <a:bodyPr/>
        <a:lstStyle/>
        <a:p>
          <a:endParaRPr lang="en-US"/>
        </a:p>
      </dgm:t>
    </dgm:pt>
    <dgm:pt modelId="{568C0FB5-89D9-436D-AC76-C2BA26674A30}" type="sibTrans" cxnId="{9EBABF2C-8130-40F8-B023-E30405AEF15B}">
      <dgm:prSet/>
      <dgm:spPr/>
      <dgm:t>
        <a:bodyPr/>
        <a:lstStyle/>
        <a:p>
          <a:endParaRPr lang="en-US"/>
        </a:p>
      </dgm:t>
    </dgm:pt>
    <dgm:pt modelId="{A5786AD9-0DD1-4C98-8EB2-8E450F534BA3}">
      <dgm:prSet phldrT="[Text]"/>
      <dgm:spPr/>
      <dgm:t>
        <a:bodyPr/>
        <a:lstStyle/>
        <a:p>
          <a:r>
            <a:rPr lang="en-US" dirty="0"/>
            <a:t>Element</a:t>
          </a:r>
        </a:p>
      </dgm:t>
    </dgm:pt>
    <dgm:pt modelId="{2558059B-218D-4D54-A8EB-8CD4AF883A7F}" type="parTrans" cxnId="{D880EA52-A624-48B3-A1CF-A3A7903FC5DC}">
      <dgm:prSet/>
      <dgm:spPr/>
      <dgm:t>
        <a:bodyPr/>
        <a:lstStyle/>
        <a:p>
          <a:endParaRPr lang="en-US"/>
        </a:p>
      </dgm:t>
    </dgm:pt>
    <dgm:pt modelId="{B3B5B93B-0888-4A98-8800-74C0559871BF}" type="sibTrans" cxnId="{D880EA52-A624-48B3-A1CF-A3A7903FC5DC}">
      <dgm:prSet/>
      <dgm:spPr/>
      <dgm:t>
        <a:bodyPr/>
        <a:lstStyle/>
        <a:p>
          <a:endParaRPr lang="en-US"/>
        </a:p>
      </dgm:t>
    </dgm:pt>
    <dgm:pt modelId="{5FD3C03A-2237-46B8-A446-9A09C1F182CC}">
      <dgm:prSet phldrT="[Text]"/>
      <dgm:spPr/>
      <dgm:t>
        <a:bodyPr/>
        <a:lstStyle/>
        <a:p>
          <a:r>
            <a:rPr lang="en-US" dirty="0"/>
            <a:t>VARCHAR2</a:t>
          </a:r>
        </a:p>
      </dgm:t>
    </dgm:pt>
    <dgm:pt modelId="{06AABFE7-E831-49C0-8E9E-3EA4B517E765}" type="parTrans" cxnId="{1EDFA48E-16A3-4451-9C55-EAA3D180C794}">
      <dgm:prSet/>
      <dgm:spPr/>
      <dgm:t>
        <a:bodyPr/>
        <a:lstStyle/>
        <a:p>
          <a:endParaRPr lang="en-US"/>
        </a:p>
      </dgm:t>
    </dgm:pt>
    <dgm:pt modelId="{2F36A998-22B8-49CC-B522-F169A98C6211}" type="sibTrans" cxnId="{1EDFA48E-16A3-4451-9C55-EAA3D180C794}">
      <dgm:prSet/>
      <dgm:spPr/>
      <dgm:t>
        <a:bodyPr/>
        <a:lstStyle/>
        <a:p>
          <a:endParaRPr lang="en-US"/>
        </a:p>
      </dgm:t>
    </dgm:pt>
    <dgm:pt modelId="{7A99253D-E1C3-4579-BAEF-D092C27E284A}">
      <dgm:prSet phldrT="[Text]"/>
      <dgm:spPr/>
      <dgm:t>
        <a:bodyPr/>
        <a:lstStyle/>
        <a:p>
          <a:r>
            <a:rPr lang="en-US" dirty="0"/>
            <a:t>VARCHAR2</a:t>
          </a:r>
        </a:p>
      </dgm:t>
    </dgm:pt>
    <dgm:pt modelId="{66E4B7E7-E338-4B03-8FDB-E2C0B0F933F2}" type="parTrans" cxnId="{0CD7A536-7400-4E26-B803-45F71C7F5B81}">
      <dgm:prSet/>
      <dgm:spPr/>
      <dgm:t>
        <a:bodyPr/>
        <a:lstStyle/>
        <a:p>
          <a:endParaRPr lang="en-US"/>
        </a:p>
      </dgm:t>
    </dgm:pt>
    <dgm:pt modelId="{E687AB16-E8AC-4C6B-839B-86EA082208F2}" type="sibTrans" cxnId="{0CD7A536-7400-4E26-B803-45F71C7F5B81}">
      <dgm:prSet/>
      <dgm:spPr/>
      <dgm:t>
        <a:bodyPr/>
        <a:lstStyle/>
        <a:p>
          <a:endParaRPr lang="en-US"/>
        </a:p>
      </dgm:t>
    </dgm:pt>
    <dgm:pt modelId="{35892266-B903-4AEB-AE9D-F9923C258F3C}">
      <dgm:prSet phldrT="[Text]"/>
      <dgm:spPr/>
      <dgm:t>
        <a:bodyPr/>
        <a:lstStyle/>
        <a:p>
          <a:r>
            <a:rPr lang="en-US" dirty="0"/>
            <a:t>VARCHAR2</a:t>
          </a:r>
        </a:p>
      </dgm:t>
    </dgm:pt>
    <dgm:pt modelId="{FBD2AB9C-F9D7-451C-8483-1497A14909F4}" type="parTrans" cxnId="{6791C112-1425-44AA-A472-B1D7DA3C069C}">
      <dgm:prSet/>
      <dgm:spPr/>
      <dgm:t>
        <a:bodyPr/>
        <a:lstStyle/>
        <a:p>
          <a:endParaRPr lang="en-US"/>
        </a:p>
      </dgm:t>
    </dgm:pt>
    <dgm:pt modelId="{09592C3E-3C7A-4A76-8DC0-CD2126E9EB5C}" type="sibTrans" cxnId="{6791C112-1425-44AA-A472-B1D7DA3C069C}">
      <dgm:prSet/>
      <dgm:spPr/>
      <dgm:t>
        <a:bodyPr/>
        <a:lstStyle/>
        <a:p>
          <a:endParaRPr lang="en-US"/>
        </a:p>
      </dgm:t>
    </dgm:pt>
    <dgm:pt modelId="{880DB6AB-E106-4945-B6AD-6B69EAE995D7}">
      <dgm:prSet phldrT="[Text]"/>
      <dgm:spPr/>
      <dgm:t>
        <a:bodyPr/>
        <a:lstStyle/>
        <a:p>
          <a:r>
            <a:rPr lang="en-US" dirty="0"/>
            <a:t>VARCHAR2</a:t>
          </a:r>
        </a:p>
      </dgm:t>
    </dgm:pt>
    <dgm:pt modelId="{92A630EF-ACF4-48AE-91A5-2D1B61D1AF6A}" type="parTrans" cxnId="{18EBCECC-7296-4972-8F90-200C6F34F443}">
      <dgm:prSet/>
      <dgm:spPr/>
      <dgm:t>
        <a:bodyPr/>
        <a:lstStyle/>
        <a:p>
          <a:endParaRPr lang="en-US"/>
        </a:p>
      </dgm:t>
    </dgm:pt>
    <dgm:pt modelId="{4472C4EC-209B-45B8-BD6F-708543ABE92B}" type="sibTrans" cxnId="{18EBCECC-7296-4972-8F90-200C6F34F443}">
      <dgm:prSet/>
      <dgm:spPr/>
      <dgm:t>
        <a:bodyPr/>
        <a:lstStyle/>
        <a:p>
          <a:endParaRPr lang="en-US"/>
        </a:p>
      </dgm:t>
    </dgm:pt>
    <dgm:pt modelId="{5A9BB08E-0C81-46FE-94F6-18ED296220DB}">
      <dgm:prSet phldrT="[Text]"/>
      <dgm:spPr/>
      <dgm:t>
        <a:bodyPr/>
        <a:lstStyle/>
        <a:p>
          <a:r>
            <a:rPr lang="en-US" dirty="0"/>
            <a:t>VARCHAR2</a:t>
          </a:r>
        </a:p>
      </dgm:t>
    </dgm:pt>
    <dgm:pt modelId="{2BE4B878-25CC-4B31-A1DC-BC101BE64BF1}" type="parTrans" cxnId="{6DDD7630-38EA-464B-A8F4-066BC8E6E87F}">
      <dgm:prSet/>
      <dgm:spPr/>
      <dgm:t>
        <a:bodyPr/>
        <a:lstStyle/>
        <a:p>
          <a:endParaRPr lang="en-US"/>
        </a:p>
      </dgm:t>
    </dgm:pt>
    <dgm:pt modelId="{66E7F834-CA5C-4640-8BDA-8BE6577A42B2}" type="sibTrans" cxnId="{6DDD7630-38EA-464B-A8F4-066BC8E6E87F}">
      <dgm:prSet/>
      <dgm:spPr/>
      <dgm:t>
        <a:bodyPr/>
        <a:lstStyle/>
        <a:p>
          <a:endParaRPr lang="en-US"/>
        </a:p>
      </dgm:t>
    </dgm:pt>
    <dgm:pt modelId="{2554D885-53C9-4808-B026-23D76C9BA13D}">
      <dgm:prSet phldrT="[Text]"/>
      <dgm:spPr/>
      <dgm:t>
        <a:bodyPr/>
        <a:lstStyle/>
        <a:p>
          <a:r>
            <a:rPr lang="en-US" dirty="0"/>
            <a:t>VARCHAR2</a:t>
          </a:r>
        </a:p>
      </dgm:t>
    </dgm:pt>
    <dgm:pt modelId="{531CEE62-2A99-4831-9FC5-604CD7B910BD}" type="parTrans" cxnId="{579CB042-1370-415E-8D6A-CFE751B01BC3}">
      <dgm:prSet/>
      <dgm:spPr/>
      <dgm:t>
        <a:bodyPr/>
        <a:lstStyle/>
        <a:p>
          <a:endParaRPr lang="en-US"/>
        </a:p>
      </dgm:t>
    </dgm:pt>
    <dgm:pt modelId="{CA73892A-4091-4351-B817-E178FA57A2F2}" type="sibTrans" cxnId="{579CB042-1370-415E-8D6A-CFE751B01BC3}">
      <dgm:prSet/>
      <dgm:spPr/>
      <dgm:t>
        <a:bodyPr/>
        <a:lstStyle/>
        <a:p>
          <a:endParaRPr lang="en-US"/>
        </a:p>
      </dgm:t>
    </dgm:pt>
    <dgm:pt modelId="{B8CAA1B5-B995-44E1-920C-741B91D1CABB}" type="pres">
      <dgm:prSet presAssocID="{D7C8EE30-D3A8-4F94-A99D-AE13FE3E71EF}" presName="Name0" presStyleCnt="0">
        <dgm:presLayoutVars>
          <dgm:dir/>
          <dgm:animLvl val="lvl"/>
          <dgm:resizeHandles val="exact"/>
        </dgm:presLayoutVars>
      </dgm:prSet>
      <dgm:spPr/>
    </dgm:pt>
    <dgm:pt modelId="{EE1BDFC4-59E1-45AF-A37A-6591E1C10AC5}" type="pres">
      <dgm:prSet presAssocID="{8C8F3B99-F132-4C99-99FC-7F1D4E6CF59A}" presName="compositeNode" presStyleCnt="0">
        <dgm:presLayoutVars>
          <dgm:bulletEnabled val="1"/>
        </dgm:presLayoutVars>
      </dgm:prSet>
      <dgm:spPr/>
    </dgm:pt>
    <dgm:pt modelId="{D9E49528-9484-4F91-ABB7-BD1227B794C1}" type="pres">
      <dgm:prSet presAssocID="{8C8F3B99-F132-4C99-99FC-7F1D4E6CF59A}" presName="bgRect" presStyleLbl="node1" presStyleIdx="0" presStyleCnt="6" custLinFactNeighborX="449" custLinFactNeighborY="318"/>
      <dgm:spPr/>
    </dgm:pt>
    <dgm:pt modelId="{F6983334-A8C2-43C4-97BA-B074FDD61394}" type="pres">
      <dgm:prSet presAssocID="{8C8F3B99-F132-4C99-99FC-7F1D4E6CF59A}" presName="parentNode" presStyleLbl="node1" presStyleIdx="0" presStyleCnt="6">
        <dgm:presLayoutVars>
          <dgm:chMax val="0"/>
          <dgm:bulletEnabled val="1"/>
        </dgm:presLayoutVars>
      </dgm:prSet>
      <dgm:spPr/>
    </dgm:pt>
    <dgm:pt modelId="{563B2B47-4853-4B96-80E0-B8CDA54505D0}" type="pres">
      <dgm:prSet presAssocID="{8C8F3B99-F132-4C99-99FC-7F1D4E6CF59A}" presName="childNode" presStyleLbl="node1" presStyleIdx="0" presStyleCnt="6">
        <dgm:presLayoutVars>
          <dgm:bulletEnabled val="1"/>
        </dgm:presLayoutVars>
      </dgm:prSet>
      <dgm:spPr/>
    </dgm:pt>
    <dgm:pt modelId="{E299D1BC-EC61-4296-8F18-10A7441568B4}" type="pres">
      <dgm:prSet presAssocID="{6CDEEC08-2F41-4ED4-AA4E-5462C9FFC811}" presName="hSp" presStyleCnt="0"/>
      <dgm:spPr/>
    </dgm:pt>
    <dgm:pt modelId="{DC96731B-00D2-4DDC-8C5B-AAFDEEEAC5F0}" type="pres">
      <dgm:prSet presAssocID="{6CDEEC08-2F41-4ED4-AA4E-5462C9FFC811}" presName="vProcSp" presStyleCnt="0"/>
      <dgm:spPr/>
    </dgm:pt>
    <dgm:pt modelId="{B3DA7E40-4071-4A1E-8D0E-EDA2365CF7BC}" type="pres">
      <dgm:prSet presAssocID="{6CDEEC08-2F41-4ED4-AA4E-5462C9FFC811}" presName="vSp1" presStyleCnt="0"/>
      <dgm:spPr/>
    </dgm:pt>
    <dgm:pt modelId="{904C79AB-A2AE-483D-924C-F382E6874460}" type="pres">
      <dgm:prSet presAssocID="{6CDEEC08-2F41-4ED4-AA4E-5462C9FFC811}" presName="simulatedConn" presStyleLbl="solidFgAcc1" presStyleIdx="0" presStyleCnt="5"/>
      <dgm:spPr/>
    </dgm:pt>
    <dgm:pt modelId="{EE2AB04A-BEEC-44C5-A294-4F395DE91EF7}" type="pres">
      <dgm:prSet presAssocID="{6CDEEC08-2F41-4ED4-AA4E-5462C9FFC811}" presName="vSp2" presStyleCnt="0"/>
      <dgm:spPr/>
    </dgm:pt>
    <dgm:pt modelId="{C83708A9-ECD6-4D41-A565-5C956AA67CCC}" type="pres">
      <dgm:prSet presAssocID="{6CDEEC08-2F41-4ED4-AA4E-5462C9FFC811}" presName="sibTrans" presStyleCnt="0"/>
      <dgm:spPr/>
    </dgm:pt>
    <dgm:pt modelId="{93C63E9C-F379-40B1-B16A-05F73024A9E7}" type="pres">
      <dgm:prSet presAssocID="{BB150D35-BBBA-4BC8-A779-74347F967ACC}" presName="compositeNode" presStyleCnt="0">
        <dgm:presLayoutVars>
          <dgm:bulletEnabled val="1"/>
        </dgm:presLayoutVars>
      </dgm:prSet>
      <dgm:spPr/>
    </dgm:pt>
    <dgm:pt modelId="{7152B8A6-F32A-4710-8874-C9EFFFE9ABDA}" type="pres">
      <dgm:prSet presAssocID="{BB150D35-BBBA-4BC8-A779-74347F967ACC}" presName="bgRect" presStyleLbl="node1" presStyleIdx="1" presStyleCnt="6"/>
      <dgm:spPr/>
    </dgm:pt>
    <dgm:pt modelId="{329237D9-B026-4DDA-9F2E-AD88A46F9503}" type="pres">
      <dgm:prSet presAssocID="{BB150D35-BBBA-4BC8-A779-74347F967ACC}" presName="parentNode" presStyleLbl="node1" presStyleIdx="1" presStyleCnt="6">
        <dgm:presLayoutVars>
          <dgm:chMax val="0"/>
          <dgm:bulletEnabled val="1"/>
        </dgm:presLayoutVars>
      </dgm:prSet>
      <dgm:spPr/>
    </dgm:pt>
    <dgm:pt modelId="{0E214AF2-CE8E-4DFA-BC4F-D6D9BE63001B}" type="pres">
      <dgm:prSet presAssocID="{BB150D35-BBBA-4BC8-A779-74347F967ACC}" presName="childNode" presStyleLbl="node1" presStyleIdx="1" presStyleCnt="6">
        <dgm:presLayoutVars>
          <dgm:bulletEnabled val="1"/>
        </dgm:presLayoutVars>
      </dgm:prSet>
      <dgm:spPr/>
    </dgm:pt>
    <dgm:pt modelId="{7933594A-6931-4F42-B614-BD9B023103DA}" type="pres">
      <dgm:prSet presAssocID="{4A79DDBC-4060-4D5A-B9ED-CCD719B8540D}" presName="hSp" presStyleCnt="0"/>
      <dgm:spPr/>
    </dgm:pt>
    <dgm:pt modelId="{C5F16FF5-C50C-44C1-B173-8A90E77E83FD}" type="pres">
      <dgm:prSet presAssocID="{4A79DDBC-4060-4D5A-B9ED-CCD719B8540D}" presName="vProcSp" presStyleCnt="0"/>
      <dgm:spPr/>
    </dgm:pt>
    <dgm:pt modelId="{822A5CC3-B2F0-443D-BD31-FFE2E09E99CF}" type="pres">
      <dgm:prSet presAssocID="{4A79DDBC-4060-4D5A-B9ED-CCD719B8540D}" presName="vSp1" presStyleCnt="0"/>
      <dgm:spPr/>
    </dgm:pt>
    <dgm:pt modelId="{A485E14D-AF1A-4166-8716-D2AB32F14852}" type="pres">
      <dgm:prSet presAssocID="{4A79DDBC-4060-4D5A-B9ED-CCD719B8540D}" presName="simulatedConn" presStyleLbl="solidFgAcc1" presStyleIdx="1" presStyleCnt="5"/>
      <dgm:spPr/>
    </dgm:pt>
    <dgm:pt modelId="{E1B4F817-D38A-41D9-885B-DC983DB38E4D}" type="pres">
      <dgm:prSet presAssocID="{4A79DDBC-4060-4D5A-B9ED-CCD719B8540D}" presName="vSp2" presStyleCnt="0"/>
      <dgm:spPr/>
    </dgm:pt>
    <dgm:pt modelId="{59C09F4C-EBF8-4082-9F1E-F99A1FF071F5}" type="pres">
      <dgm:prSet presAssocID="{4A79DDBC-4060-4D5A-B9ED-CCD719B8540D}" presName="sibTrans" presStyleCnt="0"/>
      <dgm:spPr/>
    </dgm:pt>
    <dgm:pt modelId="{5AA0FDA5-D591-4CAA-BAFA-CAC1C1410BB7}" type="pres">
      <dgm:prSet presAssocID="{3E68F54C-B71D-447F-8370-7E38B8223520}" presName="compositeNode" presStyleCnt="0">
        <dgm:presLayoutVars>
          <dgm:bulletEnabled val="1"/>
        </dgm:presLayoutVars>
      </dgm:prSet>
      <dgm:spPr/>
    </dgm:pt>
    <dgm:pt modelId="{AF7677A9-6319-4336-8DEF-BC6F1F7DE8F5}" type="pres">
      <dgm:prSet presAssocID="{3E68F54C-B71D-447F-8370-7E38B8223520}" presName="bgRect" presStyleLbl="node1" presStyleIdx="2" presStyleCnt="6"/>
      <dgm:spPr/>
    </dgm:pt>
    <dgm:pt modelId="{56371BF7-2CD7-40D4-80A4-EBAB81FD61FE}" type="pres">
      <dgm:prSet presAssocID="{3E68F54C-B71D-447F-8370-7E38B8223520}" presName="parentNode" presStyleLbl="node1" presStyleIdx="2" presStyleCnt="6">
        <dgm:presLayoutVars>
          <dgm:chMax val="0"/>
          <dgm:bulletEnabled val="1"/>
        </dgm:presLayoutVars>
      </dgm:prSet>
      <dgm:spPr/>
    </dgm:pt>
    <dgm:pt modelId="{307A5DDB-E153-402E-A5B3-71502C6770E9}" type="pres">
      <dgm:prSet presAssocID="{3E68F54C-B71D-447F-8370-7E38B8223520}" presName="childNode" presStyleLbl="node1" presStyleIdx="2" presStyleCnt="6">
        <dgm:presLayoutVars>
          <dgm:bulletEnabled val="1"/>
        </dgm:presLayoutVars>
      </dgm:prSet>
      <dgm:spPr/>
    </dgm:pt>
    <dgm:pt modelId="{A0CCFB95-A644-4B50-ACB2-6D5B983A28DE}" type="pres">
      <dgm:prSet presAssocID="{02CF6070-D248-4431-880C-FFAC3ECB9D6C}" presName="hSp" presStyleCnt="0"/>
      <dgm:spPr/>
    </dgm:pt>
    <dgm:pt modelId="{B267B74C-82FC-4B45-A02A-ED10D8EFE865}" type="pres">
      <dgm:prSet presAssocID="{02CF6070-D248-4431-880C-FFAC3ECB9D6C}" presName="vProcSp" presStyleCnt="0"/>
      <dgm:spPr/>
    </dgm:pt>
    <dgm:pt modelId="{1FAFFF30-E7AA-4400-9DCD-9B2A73593496}" type="pres">
      <dgm:prSet presAssocID="{02CF6070-D248-4431-880C-FFAC3ECB9D6C}" presName="vSp1" presStyleCnt="0"/>
      <dgm:spPr/>
    </dgm:pt>
    <dgm:pt modelId="{40A62C8B-6A62-4022-87A6-10D6FB777267}" type="pres">
      <dgm:prSet presAssocID="{02CF6070-D248-4431-880C-FFAC3ECB9D6C}" presName="simulatedConn" presStyleLbl="solidFgAcc1" presStyleIdx="2" presStyleCnt="5"/>
      <dgm:spPr/>
    </dgm:pt>
    <dgm:pt modelId="{625739F9-AC23-4687-A7DD-F52CE18A2BDF}" type="pres">
      <dgm:prSet presAssocID="{02CF6070-D248-4431-880C-FFAC3ECB9D6C}" presName="vSp2" presStyleCnt="0"/>
      <dgm:spPr/>
    </dgm:pt>
    <dgm:pt modelId="{BDDAB7BC-9B2D-49E6-B65D-A95A76C5E4DF}" type="pres">
      <dgm:prSet presAssocID="{02CF6070-D248-4431-880C-FFAC3ECB9D6C}" presName="sibTrans" presStyleCnt="0"/>
      <dgm:spPr/>
    </dgm:pt>
    <dgm:pt modelId="{CD2E4FE8-F072-4B40-8B74-9D3A86AE6211}" type="pres">
      <dgm:prSet presAssocID="{7C177801-34D4-4585-8F49-048FBF9CDB87}" presName="compositeNode" presStyleCnt="0">
        <dgm:presLayoutVars>
          <dgm:bulletEnabled val="1"/>
        </dgm:presLayoutVars>
      </dgm:prSet>
      <dgm:spPr/>
    </dgm:pt>
    <dgm:pt modelId="{6DE2B8A0-2834-4822-8C65-F4CC5A6150E6}" type="pres">
      <dgm:prSet presAssocID="{7C177801-34D4-4585-8F49-048FBF9CDB87}" presName="bgRect" presStyleLbl="node1" presStyleIdx="3" presStyleCnt="6"/>
      <dgm:spPr/>
    </dgm:pt>
    <dgm:pt modelId="{D3B4C393-0E55-409A-A470-CF5147B4A9CB}" type="pres">
      <dgm:prSet presAssocID="{7C177801-34D4-4585-8F49-048FBF9CDB87}" presName="parentNode" presStyleLbl="node1" presStyleIdx="3" presStyleCnt="6">
        <dgm:presLayoutVars>
          <dgm:chMax val="0"/>
          <dgm:bulletEnabled val="1"/>
        </dgm:presLayoutVars>
      </dgm:prSet>
      <dgm:spPr/>
    </dgm:pt>
    <dgm:pt modelId="{4D1023F1-42C8-4CCE-ACCD-8970C3FE5687}" type="pres">
      <dgm:prSet presAssocID="{7C177801-34D4-4585-8F49-048FBF9CDB87}" presName="childNode" presStyleLbl="node1" presStyleIdx="3" presStyleCnt="6">
        <dgm:presLayoutVars>
          <dgm:bulletEnabled val="1"/>
        </dgm:presLayoutVars>
      </dgm:prSet>
      <dgm:spPr/>
    </dgm:pt>
    <dgm:pt modelId="{8E1A1C4A-B071-490E-AB03-344907CCBABD}" type="pres">
      <dgm:prSet presAssocID="{5109A2C1-1E4B-4F5B-B4BF-51D46C28804A}" presName="hSp" presStyleCnt="0"/>
      <dgm:spPr/>
    </dgm:pt>
    <dgm:pt modelId="{A376E75F-66D0-4D5E-B12D-CFEE6CC36E30}" type="pres">
      <dgm:prSet presAssocID="{5109A2C1-1E4B-4F5B-B4BF-51D46C28804A}" presName="vProcSp" presStyleCnt="0"/>
      <dgm:spPr/>
    </dgm:pt>
    <dgm:pt modelId="{E13FD4E0-4EBB-433C-9E59-0171E8765455}" type="pres">
      <dgm:prSet presAssocID="{5109A2C1-1E4B-4F5B-B4BF-51D46C28804A}" presName="vSp1" presStyleCnt="0"/>
      <dgm:spPr/>
    </dgm:pt>
    <dgm:pt modelId="{DD8D5DBC-CDE9-45B8-96BA-D25249AB7001}" type="pres">
      <dgm:prSet presAssocID="{5109A2C1-1E4B-4F5B-B4BF-51D46C28804A}" presName="simulatedConn" presStyleLbl="solidFgAcc1" presStyleIdx="3" presStyleCnt="5"/>
      <dgm:spPr/>
    </dgm:pt>
    <dgm:pt modelId="{A21DDD41-419C-424A-B646-E065E2398B8C}" type="pres">
      <dgm:prSet presAssocID="{5109A2C1-1E4B-4F5B-B4BF-51D46C28804A}" presName="vSp2" presStyleCnt="0"/>
      <dgm:spPr/>
    </dgm:pt>
    <dgm:pt modelId="{290D9C6E-037C-489D-B577-7EA376152082}" type="pres">
      <dgm:prSet presAssocID="{5109A2C1-1E4B-4F5B-B4BF-51D46C28804A}" presName="sibTrans" presStyleCnt="0"/>
      <dgm:spPr/>
    </dgm:pt>
    <dgm:pt modelId="{A27ED583-AB03-4609-8E09-2A5AF438A9ED}" type="pres">
      <dgm:prSet presAssocID="{2E772197-3021-42B5-BF82-25998125B705}" presName="compositeNode" presStyleCnt="0">
        <dgm:presLayoutVars>
          <dgm:bulletEnabled val="1"/>
        </dgm:presLayoutVars>
      </dgm:prSet>
      <dgm:spPr/>
    </dgm:pt>
    <dgm:pt modelId="{B2F89508-1A8F-47C0-877B-BBF48577144C}" type="pres">
      <dgm:prSet presAssocID="{2E772197-3021-42B5-BF82-25998125B705}" presName="bgRect" presStyleLbl="node1" presStyleIdx="4" presStyleCnt="6"/>
      <dgm:spPr/>
    </dgm:pt>
    <dgm:pt modelId="{0D8867DC-B094-4604-859C-F6956015502F}" type="pres">
      <dgm:prSet presAssocID="{2E772197-3021-42B5-BF82-25998125B705}" presName="parentNode" presStyleLbl="node1" presStyleIdx="4" presStyleCnt="6">
        <dgm:presLayoutVars>
          <dgm:chMax val="0"/>
          <dgm:bulletEnabled val="1"/>
        </dgm:presLayoutVars>
      </dgm:prSet>
      <dgm:spPr/>
    </dgm:pt>
    <dgm:pt modelId="{B0ADF53F-8926-426F-B96A-FDCDDF27872E}" type="pres">
      <dgm:prSet presAssocID="{2E772197-3021-42B5-BF82-25998125B705}" presName="childNode" presStyleLbl="node1" presStyleIdx="4" presStyleCnt="6">
        <dgm:presLayoutVars>
          <dgm:bulletEnabled val="1"/>
        </dgm:presLayoutVars>
      </dgm:prSet>
      <dgm:spPr/>
    </dgm:pt>
    <dgm:pt modelId="{07165308-791F-4BB2-AA0B-49BDB634FB72}" type="pres">
      <dgm:prSet presAssocID="{1A61A5C8-DA32-4BAD-A3CE-0A9486D5B9ED}" presName="hSp" presStyleCnt="0"/>
      <dgm:spPr/>
    </dgm:pt>
    <dgm:pt modelId="{4CEEA824-649A-4F43-84D6-C41BB5A3CCA9}" type="pres">
      <dgm:prSet presAssocID="{1A61A5C8-DA32-4BAD-A3CE-0A9486D5B9ED}" presName="vProcSp" presStyleCnt="0"/>
      <dgm:spPr/>
    </dgm:pt>
    <dgm:pt modelId="{8E00D771-9A64-4C07-B3CB-6BB8BCC4DC4C}" type="pres">
      <dgm:prSet presAssocID="{1A61A5C8-DA32-4BAD-A3CE-0A9486D5B9ED}" presName="vSp1" presStyleCnt="0"/>
      <dgm:spPr/>
    </dgm:pt>
    <dgm:pt modelId="{8AE389F8-FE42-4145-BBBC-9BE25F9D4CEB}" type="pres">
      <dgm:prSet presAssocID="{1A61A5C8-DA32-4BAD-A3CE-0A9486D5B9ED}" presName="simulatedConn" presStyleLbl="solidFgAcc1" presStyleIdx="4" presStyleCnt="5"/>
      <dgm:spPr/>
    </dgm:pt>
    <dgm:pt modelId="{DFFD106B-6061-4A7A-9852-E1F6ED47D32F}" type="pres">
      <dgm:prSet presAssocID="{1A61A5C8-DA32-4BAD-A3CE-0A9486D5B9ED}" presName="vSp2" presStyleCnt="0"/>
      <dgm:spPr/>
    </dgm:pt>
    <dgm:pt modelId="{6A5AE0D0-5A23-4F19-8D47-9A9586B3B5F9}" type="pres">
      <dgm:prSet presAssocID="{1A61A5C8-DA32-4BAD-A3CE-0A9486D5B9ED}" presName="sibTrans" presStyleCnt="0"/>
      <dgm:spPr/>
    </dgm:pt>
    <dgm:pt modelId="{6B45EA9C-409B-4C4E-9E23-2250E428C6D4}" type="pres">
      <dgm:prSet presAssocID="{56C81AA7-2FC7-4E8D-9EF3-833EFD901F7C}" presName="compositeNode" presStyleCnt="0">
        <dgm:presLayoutVars>
          <dgm:bulletEnabled val="1"/>
        </dgm:presLayoutVars>
      </dgm:prSet>
      <dgm:spPr/>
    </dgm:pt>
    <dgm:pt modelId="{2B3A8ABF-71BC-4F38-9007-2AA69F4FA9EA}" type="pres">
      <dgm:prSet presAssocID="{56C81AA7-2FC7-4E8D-9EF3-833EFD901F7C}" presName="bgRect" presStyleLbl="node1" presStyleIdx="5" presStyleCnt="6"/>
      <dgm:spPr/>
    </dgm:pt>
    <dgm:pt modelId="{28F63C82-EB7A-4936-959D-5540E480C715}" type="pres">
      <dgm:prSet presAssocID="{56C81AA7-2FC7-4E8D-9EF3-833EFD901F7C}" presName="parentNode" presStyleLbl="node1" presStyleIdx="5" presStyleCnt="6">
        <dgm:presLayoutVars>
          <dgm:chMax val="0"/>
          <dgm:bulletEnabled val="1"/>
        </dgm:presLayoutVars>
      </dgm:prSet>
      <dgm:spPr/>
    </dgm:pt>
    <dgm:pt modelId="{2C430664-D1CD-49DF-A4ED-D1EF91E01231}" type="pres">
      <dgm:prSet presAssocID="{56C81AA7-2FC7-4E8D-9EF3-833EFD901F7C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396C60A-9B14-4569-B9F8-922C93A8728B}" srcId="{D7C8EE30-D3A8-4F94-A99D-AE13FE3E71EF}" destId="{3E68F54C-B71D-447F-8370-7E38B8223520}" srcOrd="2" destOrd="0" parTransId="{6A9633B9-E14D-44EC-A472-0EA2C8E710F3}" sibTransId="{02CF6070-D248-4431-880C-FFAC3ECB9D6C}"/>
    <dgm:cxn modelId="{82C3730B-2B23-4762-B4B9-71DC7B7C8175}" type="presOf" srcId="{56C81AA7-2FC7-4E8D-9EF3-833EFD901F7C}" destId="{2B3A8ABF-71BC-4F38-9007-2AA69F4FA9EA}" srcOrd="0" destOrd="0" presId="urn:microsoft.com/office/officeart/2005/8/layout/hProcess7"/>
    <dgm:cxn modelId="{41C1C910-E674-4454-92A0-36898997E138}" type="presOf" srcId="{3E68F54C-B71D-447F-8370-7E38B8223520}" destId="{AF7677A9-6319-4336-8DEF-BC6F1F7DE8F5}" srcOrd="0" destOrd="0" presId="urn:microsoft.com/office/officeart/2005/8/layout/hProcess7"/>
    <dgm:cxn modelId="{6791C112-1425-44AA-A472-B1D7DA3C069C}" srcId="{33EBBA83-A704-4227-913F-6B1ED189C96F}" destId="{35892266-B903-4AEB-AE9D-F9923C258F3C}" srcOrd="0" destOrd="0" parTransId="{FBD2AB9C-F9D7-451C-8483-1497A14909F4}" sibTransId="{09592C3E-3C7A-4A76-8DC0-CD2126E9EB5C}"/>
    <dgm:cxn modelId="{66782E1D-B1DF-4AE6-9B57-4DF0A2D39A0B}" type="presOf" srcId="{C31F467C-B07A-4EE4-BB09-C600DFF25291}" destId="{563B2B47-4853-4B96-80E0-B8CDA54505D0}" srcOrd="0" destOrd="0" presId="urn:microsoft.com/office/officeart/2005/8/layout/hProcess7"/>
    <dgm:cxn modelId="{0BF6C51D-D96D-41C5-8473-4896A66A135E}" srcId="{2E772197-3021-42B5-BF82-25998125B705}" destId="{69E65691-5FE8-4F1D-9DB1-1AA5FA027CEF}" srcOrd="0" destOrd="0" parTransId="{D9439467-AA9B-4719-8A1B-4276158CA6D6}" sibTransId="{719EA082-3353-4B48-BF8A-98091481F0F1}"/>
    <dgm:cxn modelId="{9EBABF2C-8130-40F8-B023-E30405AEF15B}" srcId="{D7C8EE30-D3A8-4F94-A99D-AE13FE3E71EF}" destId="{56C81AA7-2FC7-4E8D-9EF3-833EFD901F7C}" srcOrd="5" destOrd="0" parTransId="{BED39BA8-47B4-47FD-851A-1F5DCEA0CACB}" sibTransId="{568C0FB5-89D9-436D-AC76-C2BA26674A30}"/>
    <dgm:cxn modelId="{6DDD7630-38EA-464B-A8F4-066BC8E6E87F}" srcId="{69E65691-5FE8-4F1D-9DB1-1AA5FA027CEF}" destId="{5A9BB08E-0C81-46FE-94F6-18ED296220DB}" srcOrd="0" destOrd="0" parTransId="{2BE4B878-25CC-4B31-A1DC-BC101BE64BF1}" sibTransId="{66E7F834-CA5C-4640-8BDA-8BE6577A42B2}"/>
    <dgm:cxn modelId="{BF9E7A34-7AD9-4349-93B3-3DEBE6674455}" srcId="{D7C8EE30-D3A8-4F94-A99D-AE13FE3E71EF}" destId="{7C177801-34D4-4585-8F49-048FBF9CDB87}" srcOrd="3" destOrd="0" parTransId="{E2126402-5408-47AE-B76E-4D69B6180B13}" sibTransId="{5109A2C1-1E4B-4F5B-B4BF-51D46C28804A}"/>
    <dgm:cxn modelId="{BDAF4D35-31C7-40E4-ADD2-095B13ADB708}" type="presOf" srcId="{7A99253D-E1C3-4579-BAEF-D092C27E284A}" destId="{0E214AF2-CE8E-4DFA-BC4F-D6D9BE63001B}" srcOrd="0" destOrd="1" presId="urn:microsoft.com/office/officeart/2005/8/layout/hProcess7"/>
    <dgm:cxn modelId="{0CD7A536-7400-4E26-B803-45F71C7F5B81}" srcId="{763B4C2B-7652-45B9-8930-62651823F521}" destId="{7A99253D-E1C3-4579-BAEF-D092C27E284A}" srcOrd="0" destOrd="0" parTransId="{66E4B7E7-E338-4B03-8FDB-E2C0B0F933F2}" sibTransId="{E687AB16-E8AC-4C6B-839B-86EA082208F2}"/>
    <dgm:cxn modelId="{9984B23C-E5D6-43A7-9085-DEE3E36F7334}" srcId="{3E68F54C-B71D-447F-8370-7E38B8223520}" destId="{33EBBA83-A704-4227-913F-6B1ED189C96F}" srcOrd="0" destOrd="0" parTransId="{6B937DE5-8A60-4A6C-A049-9275CE5F5043}" sibTransId="{C13D1BA4-B902-4051-A27B-64105AE0043C}"/>
    <dgm:cxn modelId="{D0E4B840-0DDF-4B80-A6E6-61BFE237E746}" type="presOf" srcId="{BB150D35-BBBA-4BC8-A779-74347F967ACC}" destId="{329237D9-B026-4DDA-9F2E-AD88A46F9503}" srcOrd="1" destOrd="0" presId="urn:microsoft.com/office/officeart/2005/8/layout/hProcess7"/>
    <dgm:cxn modelId="{66754D60-E50D-4A9B-B05F-410A23EE63DE}" srcId="{8C8F3B99-F132-4C99-99FC-7F1D4E6CF59A}" destId="{C31F467C-B07A-4EE4-BB09-C600DFF25291}" srcOrd="0" destOrd="0" parTransId="{2A53D160-2E14-406C-BC56-6D02342BB400}" sibTransId="{03C619ED-2977-46CF-A1AF-2E7BA2A1A61D}"/>
    <dgm:cxn modelId="{579CB042-1370-415E-8D6A-CFE751B01BC3}" srcId="{A5786AD9-0DD1-4C98-8EB2-8E450F534BA3}" destId="{2554D885-53C9-4808-B026-23D76C9BA13D}" srcOrd="0" destOrd="0" parTransId="{531CEE62-2A99-4831-9FC5-604CD7B910BD}" sibTransId="{CA73892A-4091-4351-B817-E178FA57A2F2}"/>
    <dgm:cxn modelId="{7DE9F768-3B16-4591-B4BE-2BC987862176}" type="presOf" srcId="{3E68F54C-B71D-447F-8370-7E38B8223520}" destId="{56371BF7-2CD7-40D4-80A4-EBAB81FD61FE}" srcOrd="1" destOrd="0" presId="urn:microsoft.com/office/officeart/2005/8/layout/hProcess7"/>
    <dgm:cxn modelId="{CA9C1C6A-6E6D-46EA-979F-ABF193475180}" type="presOf" srcId="{2554D885-53C9-4808-B026-23D76C9BA13D}" destId="{2C430664-D1CD-49DF-A4ED-D1EF91E01231}" srcOrd="0" destOrd="1" presId="urn:microsoft.com/office/officeart/2005/8/layout/hProcess7"/>
    <dgm:cxn modelId="{169E916D-D60D-4AB6-BF75-C440815CF605}" type="presOf" srcId="{8C8F3B99-F132-4C99-99FC-7F1D4E6CF59A}" destId="{F6983334-A8C2-43C4-97BA-B074FDD61394}" srcOrd="1" destOrd="0" presId="urn:microsoft.com/office/officeart/2005/8/layout/hProcess7"/>
    <dgm:cxn modelId="{5A04484E-842F-4987-A676-A660D2F4C4BE}" srcId="{7C177801-34D4-4585-8F49-048FBF9CDB87}" destId="{CE2BFB3D-28D1-4BE1-9219-332B4B3A0EFC}" srcOrd="0" destOrd="0" parTransId="{3980A5EC-444F-4364-9860-C32DF2B30417}" sibTransId="{C2A2980C-6C4C-41BB-9E7C-3B9332343B7D}"/>
    <dgm:cxn modelId="{E4CC4850-4E9B-459B-A734-7ECC5320E44E}" srcId="{D7C8EE30-D3A8-4F94-A99D-AE13FE3E71EF}" destId="{8C8F3B99-F132-4C99-99FC-7F1D4E6CF59A}" srcOrd="0" destOrd="0" parTransId="{4F55F479-BFB9-44FF-A1B0-0209644FF065}" sibTransId="{6CDEEC08-2F41-4ED4-AA4E-5462C9FFC811}"/>
    <dgm:cxn modelId="{840E3371-9076-4E46-8CEA-3C9F8821769F}" type="presOf" srcId="{8C8F3B99-F132-4C99-99FC-7F1D4E6CF59A}" destId="{D9E49528-9484-4F91-ABB7-BD1227B794C1}" srcOrd="0" destOrd="0" presId="urn:microsoft.com/office/officeart/2005/8/layout/hProcess7"/>
    <dgm:cxn modelId="{D880EA52-A624-48B3-A1CF-A3A7903FC5DC}" srcId="{56C81AA7-2FC7-4E8D-9EF3-833EFD901F7C}" destId="{A5786AD9-0DD1-4C98-8EB2-8E450F534BA3}" srcOrd="0" destOrd="0" parTransId="{2558059B-218D-4D54-A8EB-8CD4AF883A7F}" sibTransId="{B3B5B93B-0888-4A98-8800-74C0559871BF}"/>
    <dgm:cxn modelId="{B20D5B55-033F-4FF7-A3EA-9EF85E032DBC}" type="presOf" srcId="{BB150D35-BBBA-4BC8-A779-74347F967ACC}" destId="{7152B8A6-F32A-4710-8874-C9EFFFE9ABDA}" srcOrd="0" destOrd="0" presId="urn:microsoft.com/office/officeart/2005/8/layout/hProcess7"/>
    <dgm:cxn modelId="{BD722676-482B-4A07-9399-CCDC0DE2DCD4}" type="presOf" srcId="{CE2BFB3D-28D1-4BE1-9219-332B4B3A0EFC}" destId="{4D1023F1-42C8-4CCE-ACCD-8970C3FE5687}" srcOrd="0" destOrd="0" presId="urn:microsoft.com/office/officeart/2005/8/layout/hProcess7"/>
    <dgm:cxn modelId="{1EDFA48E-16A3-4451-9C55-EAA3D180C794}" srcId="{C31F467C-B07A-4EE4-BB09-C600DFF25291}" destId="{5FD3C03A-2237-46B8-A446-9A09C1F182CC}" srcOrd="0" destOrd="0" parTransId="{06AABFE7-E831-49C0-8E9E-3EA4B517E765}" sibTransId="{2F36A998-22B8-49CC-B522-F169A98C6211}"/>
    <dgm:cxn modelId="{4E315996-CB52-49F2-A2A7-47BAB2F31EA6}" type="presOf" srcId="{69E65691-5FE8-4F1D-9DB1-1AA5FA027CEF}" destId="{B0ADF53F-8926-426F-B96A-FDCDDF27872E}" srcOrd="0" destOrd="0" presId="urn:microsoft.com/office/officeart/2005/8/layout/hProcess7"/>
    <dgm:cxn modelId="{DEBF9E97-58F1-4178-A822-9E6DCA7A92DC}" srcId="{D7C8EE30-D3A8-4F94-A99D-AE13FE3E71EF}" destId="{BB150D35-BBBA-4BC8-A779-74347F967ACC}" srcOrd="1" destOrd="0" parTransId="{5D23D1C8-6E48-43F1-8094-1E5D0F514D99}" sibTransId="{4A79DDBC-4060-4D5A-B9ED-CCD719B8540D}"/>
    <dgm:cxn modelId="{B462F49F-53FE-493F-9B06-CB40E2168AA6}" type="presOf" srcId="{7C177801-34D4-4585-8F49-048FBF9CDB87}" destId="{D3B4C393-0E55-409A-A470-CF5147B4A9CB}" srcOrd="1" destOrd="0" presId="urn:microsoft.com/office/officeart/2005/8/layout/hProcess7"/>
    <dgm:cxn modelId="{5873A8A2-02CD-4904-9952-7C0543D31439}" type="presOf" srcId="{7C177801-34D4-4585-8F49-048FBF9CDB87}" destId="{6DE2B8A0-2834-4822-8C65-F4CC5A6150E6}" srcOrd="0" destOrd="0" presId="urn:microsoft.com/office/officeart/2005/8/layout/hProcess7"/>
    <dgm:cxn modelId="{65D6ADA3-F92C-4B9C-AD6D-99F89C517B0B}" type="presOf" srcId="{A5786AD9-0DD1-4C98-8EB2-8E450F534BA3}" destId="{2C430664-D1CD-49DF-A4ED-D1EF91E01231}" srcOrd="0" destOrd="0" presId="urn:microsoft.com/office/officeart/2005/8/layout/hProcess7"/>
    <dgm:cxn modelId="{8A1210A9-C5AD-4A6D-BEE7-E124DD99AC60}" type="presOf" srcId="{5A9BB08E-0C81-46FE-94F6-18ED296220DB}" destId="{B0ADF53F-8926-426F-B96A-FDCDDF27872E}" srcOrd="0" destOrd="1" presId="urn:microsoft.com/office/officeart/2005/8/layout/hProcess7"/>
    <dgm:cxn modelId="{AB93DDAA-4AC8-4A2A-9C62-5F91132CAE0D}" type="presOf" srcId="{33EBBA83-A704-4227-913F-6B1ED189C96F}" destId="{307A5DDB-E153-402E-A5B3-71502C6770E9}" srcOrd="0" destOrd="0" presId="urn:microsoft.com/office/officeart/2005/8/layout/hProcess7"/>
    <dgm:cxn modelId="{28AE4BB8-1EEB-4106-83C9-2FCEE7F92B00}" type="presOf" srcId="{763B4C2B-7652-45B9-8930-62651823F521}" destId="{0E214AF2-CE8E-4DFA-BC4F-D6D9BE63001B}" srcOrd="0" destOrd="0" presId="urn:microsoft.com/office/officeart/2005/8/layout/hProcess7"/>
    <dgm:cxn modelId="{538D37BC-9BCF-4648-8BD8-71120A9FDD7C}" type="presOf" srcId="{5FD3C03A-2237-46B8-A446-9A09C1F182CC}" destId="{563B2B47-4853-4B96-80E0-B8CDA54505D0}" srcOrd="0" destOrd="1" presId="urn:microsoft.com/office/officeart/2005/8/layout/hProcess7"/>
    <dgm:cxn modelId="{073B4FBE-0F98-47B0-BF59-23B3E475CC80}" type="presOf" srcId="{56C81AA7-2FC7-4E8D-9EF3-833EFD901F7C}" destId="{28F63C82-EB7A-4936-959D-5540E480C715}" srcOrd="1" destOrd="0" presId="urn:microsoft.com/office/officeart/2005/8/layout/hProcess7"/>
    <dgm:cxn modelId="{B71426C0-1594-4066-B328-1CC31B8EFAB6}" type="presOf" srcId="{35892266-B903-4AEB-AE9D-F9923C258F3C}" destId="{307A5DDB-E153-402E-A5B3-71502C6770E9}" srcOrd="0" destOrd="1" presId="urn:microsoft.com/office/officeart/2005/8/layout/hProcess7"/>
    <dgm:cxn modelId="{016E1CC4-94D9-4426-A6B2-3B6937B81F10}" srcId="{D7C8EE30-D3A8-4F94-A99D-AE13FE3E71EF}" destId="{2E772197-3021-42B5-BF82-25998125B705}" srcOrd="4" destOrd="0" parTransId="{5DAEBDC6-64AE-4B99-AC85-5E257ED49589}" sibTransId="{1A61A5C8-DA32-4BAD-A3CE-0A9486D5B9ED}"/>
    <dgm:cxn modelId="{18EBCECC-7296-4972-8F90-200C6F34F443}" srcId="{CE2BFB3D-28D1-4BE1-9219-332B4B3A0EFC}" destId="{880DB6AB-E106-4945-B6AD-6B69EAE995D7}" srcOrd="0" destOrd="0" parTransId="{92A630EF-ACF4-48AE-91A5-2D1B61D1AF6A}" sibTransId="{4472C4EC-209B-45B8-BD6F-708543ABE92B}"/>
    <dgm:cxn modelId="{7F7A66D3-2E15-4E62-8D12-706552F299BD}" type="presOf" srcId="{2E772197-3021-42B5-BF82-25998125B705}" destId="{B2F89508-1A8F-47C0-877B-BBF48577144C}" srcOrd="0" destOrd="0" presId="urn:microsoft.com/office/officeart/2005/8/layout/hProcess7"/>
    <dgm:cxn modelId="{7CC2D9D5-7888-431D-B00C-7DD00DBD3647}" type="presOf" srcId="{880DB6AB-E106-4945-B6AD-6B69EAE995D7}" destId="{4D1023F1-42C8-4CCE-ACCD-8970C3FE5687}" srcOrd="0" destOrd="1" presId="urn:microsoft.com/office/officeart/2005/8/layout/hProcess7"/>
    <dgm:cxn modelId="{603B14E0-F79F-4D8D-94D7-39DEE8D952B2}" type="presOf" srcId="{D7C8EE30-D3A8-4F94-A99D-AE13FE3E71EF}" destId="{B8CAA1B5-B995-44E1-920C-741B91D1CABB}" srcOrd="0" destOrd="0" presId="urn:microsoft.com/office/officeart/2005/8/layout/hProcess7"/>
    <dgm:cxn modelId="{A7D95AEA-9BD6-48F8-99CD-F1FD368459A1}" type="presOf" srcId="{2E772197-3021-42B5-BF82-25998125B705}" destId="{0D8867DC-B094-4604-859C-F6956015502F}" srcOrd="1" destOrd="0" presId="urn:microsoft.com/office/officeart/2005/8/layout/hProcess7"/>
    <dgm:cxn modelId="{0F31C2F5-93F7-4CBE-A48D-4E9CA1D5C8B1}" srcId="{BB150D35-BBBA-4BC8-A779-74347F967ACC}" destId="{763B4C2B-7652-45B9-8930-62651823F521}" srcOrd="0" destOrd="0" parTransId="{33338E6F-4C8C-4A56-95C9-4F4D43EC20B3}" sibTransId="{7223AA5D-D00C-4EB6-A53F-1EFD114D4836}"/>
    <dgm:cxn modelId="{628B0AC8-06EC-4EFC-A4EB-C3C0F95DA273}" type="presParOf" srcId="{B8CAA1B5-B995-44E1-920C-741B91D1CABB}" destId="{EE1BDFC4-59E1-45AF-A37A-6591E1C10AC5}" srcOrd="0" destOrd="0" presId="urn:microsoft.com/office/officeart/2005/8/layout/hProcess7"/>
    <dgm:cxn modelId="{B743F8F9-591D-46F8-8492-52896206BEFA}" type="presParOf" srcId="{EE1BDFC4-59E1-45AF-A37A-6591E1C10AC5}" destId="{D9E49528-9484-4F91-ABB7-BD1227B794C1}" srcOrd="0" destOrd="0" presId="urn:microsoft.com/office/officeart/2005/8/layout/hProcess7"/>
    <dgm:cxn modelId="{67D0B97E-61D9-4E50-A112-B4113D6ED824}" type="presParOf" srcId="{EE1BDFC4-59E1-45AF-A37A-6591E1C10AC5}" destId="{F6983334-A8C2-43C4-97BA-B074FDD61394}" srcOrd="1" destOrd="0" presId="urn:microsoft.com/office/officeart/2005/8/layout/hProcess7"/>
    <dgm:cxn modelId="{5D634DA4-2CA3-4BE0-AF65-E04FB8C983F9}" type="presParOf" srcId="{EE1BDFC4-59E1-45AF-A37A-6591E1C10AC5}" destId="{563B2B47-4853-4B96-80E0-B8CDA54505D0}" srcOrd="2" destOrd="0" presId="urn:microsoft.com/office/officeart/2005/8/layout/hProcess7"/>
    <dgm:cxn modelId="{0C95390A-5B4C-4694-AAEE-74A3EF6FC89E}" type="presParOf" srcId="{B8CAA1B5-B995-44E1-920C-741B91D1CABB}" destId="{E299D1BC-EC61-4296-8F18-10A7441568B4}" srcOrd="1" destOrd="0" presId="urn:microsoft.com/office/officeart/2005/8/layout/hProcess7"/>
    <dgm:cxn modelId="{0C99ECB1-FF6B-4D9E-B143-81353106B5EF}" type="presParOf" srcId="{B8CAA1B5-B995-44E1-920C-741B91D1CABB}" destId="{DC96731B-00D2-4DDC-8C5B-AAFDEEEAC5F0}" srcOrd="2" destOrd="0" presId="urn:microsoft.com/office/officeart/2005/8/layout/hProcess7"/>
    <dgm:cxn modelId="{3D715BFC-9376-46E1-9046-B5AF4A7699B1}" type="presParOf" srcId="{DC96731B-00D2-4DDC-8C5B-AAFDEEEAC5F0}" destId="{B3DA7E40-4071-4A1E-8D0E-EDA2365CF7BC}" srcOrd="0" destOrd="0" presId="urn:microsoft.com/office/officeart/2005/8/layout/hProcess7"/>
    <dgm:cxn modelId="{7564F427-0902-4DCB-96C3-EB2A507A5B0B}" type="presParOf" srcId="{DC96731B-00D2-4DDC-8C5B-AAFDEEEAC5F0}" destId="{904C79AB-A2AE-483D-924C-F382E6874460}" srcOrd="1" destOrd="0" presId="urn:microsoft.com/office/officeart/2005/8/layout/hProcess7"/>
    <dgm:cxn modelId="{212817FF-FFE2-46E8-93D8-06BFD5530D93}" type="presParOf" srcId="{DC96731B-00D2-4DDC-8C5B-AAFDEEEAC5F0}" destId="{EE2AB04A-BEEC-44C5-A294-4F395DE91EF7}" srcOrd="2" destOrd="0" presId="urn:microsoft.com/office/officeart/2005/8/layout/hProcess7"/>
    <dgm:cxn modelId="{090E364E-BB7C-49F7-AD56-CC7CFC1F8F75}" type="presParOf" srcId="{B8CAA1B5-B995-44E1-920C-741B91D1CABB}" destId="{C83708A9-ECD6-4D41-A565-5C956AA67CCC}" srcOrd="3" destOrd="0" presId="urn:microsoft.com/office/officeart/2005/8/layout/hProcess7"/>
    <dgm:cxn modelId="{C600D4DB-5BA0-4B93-912B-83F56C80B4B5}" type="presParOf" srcId="{B8CAA1B5-B995-44E1-920C-741B91D1CABB}" destId="{93C63E9C-F379-40B1-B16A-05F73024A9E7}" srcOrd="4" destOrd="0" presId="urn:microsoft.com/office/officeart/2005/8/layout/hProcess7"/>
    <dgm:cxn modelId="{707B8962-6C77-47A4-8465-A908CEADB575}" type="presParOf" srcId="{93C63E9C-F379-40B1-B16A-05F73024A9E7}" destId="{7152B8A6-F32A-4710-8874-C9EFFFE9ABDA}" srcOrd="0" destOrd="0" presId="urn:microsoft.com/office/officeart/2005/8/layout/hProcess7"/>
    <dgm:cxn modelId="{D0114C0C-EACD-43F1-91AD-F4D46A7EDD8C}" type="presParOf" srcId="{93C63E9C-F379-40B1-B16A-05F73024A9E7}" destId="{329237D9-B026-4DDA-9F2E-AD88A46F9503}" srcOrd="1" destOrd="0" presId="urn:microsoft.com/office/officeart/2005/8/layout/hProcess7"/>
    <dgm:cxn modelId="{C2670089-3CAA-415D-A933-5ACE6D2ACE8D}" type="presParOf" srcId="{93C63E9C-F379-40B1-B16A-05F73024A9E7}" destId="{0E214AF2-CE8E-4DFA-BC4F-D6D9BE63001B}" srcOrd="2" destOrd="0" presId="urn:microsoft.com/office/officeart/2005/8/layout/hProcess7"/>
    <dgm:cxn modelId="{28FF234E-CB34-4288-B3E7-1D64A1EF3E1E}" type="presParOf" srcId="{B8CAA1B5-B995-44E1-920C-741B91D1CABB}" destId="{7933594A-6931-4F42-B614-BD9B023103DA}" srcOrd="5" destOrd="0" presId="urn:microsoft.com/office/officeart/2005/8/layout/hProcess7"/>
    <dgm:cxn modelId="{2437AF6E-60F5-49C5-B692-2FD2280FFC11}" type="presParOf" srcId="{B8CAA1B5-B995-44E1-920C-741B91D1CABB}" destId="{C5F16FF5-C50C-44C1-B173-8A90E77E83FD}" srcOrd="6" destOrd="0" presId="urn:microsoft.com/office/officeart/2005/8/layout/hProcess7"/>
    <dgm:cxn modelId="{C80B1091-5B5F-4801-86D7-D236AD6309FE}" type="presParOf" srcId="{C5F16FF5-C50C-44C1-B173-8A90E77E83FD}" destId="{822A5CC3-B2F0-443D-BD31-FFE2E09E99CF}" srcOrd="0" destOrd="0" presId="urn:microsoft.com/office/officeart/2005/8/layout/hProcess7"/>
    <dgm:cxn modelId="{BE45329F-4BC9-45F1-A7A3-AC5714422E72}" type="presParOf" srcId="{C5F16FF5-C50C-44C1-B173-8A90E77E83FD}" destId="{A485E14D-AF1A-4166-8716-D2AB32F14852}" srcOrd="1" destOrd="0" presId="urn:microsoft.com/office/officeart/2005/8/layout/hProcess7"/>
    <dgm:cxn modelId="{1DB51DEE-C171-4521-B140-F72B43BB5913}" type="presParOf" srcId="{C5F16FF5-C50C-44C1-B173-8A90E77E83FD}" destId="{E1B4F817-D38A-41D9-885B-DC983DB38E4D}" srcOrd="2" destOrd="0" presId="urn:microsoft.com/office/officeart/2005/8/layout/hProcess7"/>
    <dgm:cxn modelId="{D3D3B903-B6FE-42E8-A188-AA58436A427E}" type="presParOf" srcId="{B8CAA1B5-B995-44E1-920C-741B91D1CABB}" destId="{59C09F4C-EBF8-4082-9F1E-F99A1FF071F5}" srcOrd="7" destOrd="0" presId="urn:microsoft.com/office/officeart/2005/8/layout/hProcess7"/>
    <dgm:cxn modelId="{45B9F593-6058-4A51-85A3-AA7645053310}" type="presParOf" srcId="{B8CAA1B5-B995-44E1-920C-741B91D1CABB}" destId="{5AA0FDA5-D591-4CAA-BAFA-CAC1C1410BB7}" srcOrd="8" destOrd="0" presId="urn:microsoft.com/office/officeart/2005/8/layout/hProcess7"/>
    <dgm:cxn modelId="{561A9A1D-4D1A-4B0B-91AE-D637103C8918}" type="presParOf" srcId="{5AA0FDA5-D591-4CAA-BAFA-CAC1C1410BB7}" destId="{AF7677A9-6319-4336-8DEF-BC6F1F7DE8F5}" srcOrd="0" destOrd="0" presId="urn:microsoft.com/office/officeart/2005/8/layout/hProcess7"/>
    <dgm:cxn modelId="{4CB897A4-1F47-4804-A54E-26800D460E59}" type="presParOf" srcId="{5AA0FDA5-D591-4CAA-BAFA-CAC1C1410BB7}" destId="{56371BF7-2CD7-40D4-80A4-EBAB81FD61FE}" srcOrd="1" destOrd="0" presId="urn:microsoft.com/office/officeart/2005/8/layout/hProcess7"/>
    <dgm:cxn modelId="{50BEA8FA-BBCD-4097-9EA7-2C31DB1CBFEA}" type="presParOf" srcId="{5AA0FDA5-D591-4CAA-BAFA-CAC1C1410BB7}" destId="{307A5DDB-E153-402E-A5B3-71502C6770E9}" srcOrd="2" destOrd="0" presId="urn:microsoft.com/office/officeart/2005/8/layout/hProcess7"/>
    <dgm:cxn modelId="{D5BDEAE1-FB00-4C40-950F-47BBD03CE1DA}" type="presParOf" srcId="{B8CAA1B5-B995-44E1-920C-741B91D1CABB}" destId="{A0CCFB95-A644-4B50-ACB2-6D5B983A28DE}" srcOrd="9" destOrd="0" presId="urn:microsoft.com/office/officeart/2005/8/layout/hProcess7"/>
    <dgm:cxn modelId="{C16531A8-1C35-4FED-BF57-F8132D290BDE}" type="presParOf" srcId="{B8CAA1B5-B995-44E1-920C-741B91D1CABB}" destId="{B267B74C-82FC-4B45-A02A-ED10D8EFE865}" srcOrd="10" destOrd="0" presId="urn:microsoft.com/office/officeart/2005/8/layout/hProcess7"/>
    <dgm:cxn modelId="{333757AF-723C-4676-BE0D-BBC4BF2A9FF0}" type="presParOf" srcId="{B267B74C-82FC-4B45-A02A-ED10D8EFE865}" destId="{1FAFFF30-E7AA-4400-9DCD-9B2A73593496}" srcOrd="0" destOrd="0" presId="urn:microsoft.com/office/officeart/2005/8/layout/hProcess7"/>
    <dgm:cxn modelId="{0F869559-B974-4CD1-B8DE-34091562733D}" type="presParOf" srcId="{B267B74C-82FC-4B45-A02A-ED10D8EFE865}" destId="{40A62C8B-6A62-4022-87A6-10D6FB777267}" srcOrd="1" destOrd="0" presId="urn:microsoft.com/office/officeart/2005/8/layout/hProcess7"/>
    <dgm:cxn modelId="{52CF800A-89A0-489D-9CC9-8ED4A0F30310}" type="presParOf" srcId="{B267B74C-82FC-4B45-A02A-ED10D8EFE865}" destId="{625739F9-AC23-4687-A7DD-F52CE18A2BDF}" srcOrd="2" destOrd="0" presId="urn:microsoft.com/office/officeart/2005/8/layout/hProcess7"/>
    <dgm:cxn modelId="{BD6EA945-BB30-4B58-A43D-A52F3AC242DF}" type="presParOf" srcId="{B8CAA1B5-B995-44E1-920C-741B91D1CABB}" destId="{BDDAB7BC-9B2D-49E6-B65D-A95A76C5E4DF}" srcOrd="11" destOrd="0" presId="urn:microsoft.com/office/officeart/2005/8/layout/hProcess7"/>
    <dgm:cxn modelId="{3FFA318B-8804-49D4-9B82-9040BCF8DFF0}" type="presParOf" srcId="{B8CAA1B5-B995-44E1-920C-741B91D1CABB}" destId="{CD2E4FE8-F072-4B40-8B74-9D3A86AE6211}" srcOrd="12" destOrd="0" presId="urn:microsoft.com/office/officeart/2005/8/layout/hProcess7"/>
    <dgm:cxn modelId="{85883A87-555C-4C3E-821C-0E7F975EDA77}" type="presParOf" srcId="{CD2E4FE8-F072-4B40-8B74-9D3A86AE6211}" destId="{6DE2B8A0-2834-4822-8C65-F4CC5A6150E6}" srcOrd="0" destOrd="0" presId="urn:microsoft.com/office/officeart/2005/8/layout/hProcess7"/>
    <dgm:cxn modelId="{2A7E96F0-EDDB-4B39-BA2F-5D571A9EEAF3}" type="presParOf" srcId="{CD2E4FE8-F072-4B40-8B74-9D3A86AE6211}" destId="{D3B4C393-0E55-409A-A470-CF5147B4A9CB}" srcOrd="1" destOrd="0" presId="urn:microsoft.com/office/officeart/2005/8/layout/hProcess7"/>
    <dgm:cxn modelId="{32C1ABCA-3578-4F26-AB30-6448A5E8CD98}" type="presParOf" srcId="{CD2E4FE8-F072-4B40-8B74-9D3A86AE6211}" destId="{4D1023F1-42C8-4CCE-ACCD-8970C3FE5687}" srcOrd="2" destOrd="0" presId="urn:microsoft.com/office/officeart/2005/8/layout/hProcess7"/>
    <dgm:cxn modelId="{4E0459AA-5E71-47B0-84DB-00B881D85D20}" type="presParOf" srcId="{B8CAA1B5-B995-44E1-920C-741B91D1CABB}" destId="{8E1A1C4A-B071-490E-AB03-344907CCBABD}" srcOrd="13" destOrd="0" presId="urn:microsoft.com/office/officeart/2005/8/layout/hProcess7"/>
    <dgm:cxn modelId="{1483E109-AC39-4B66-AC31-E371071AB07A}" type="presParOf" srcId="{B8CAA1B5-B995-44E1-920C-741B91D1CABB}" destId="{A376E75F-66D0-4D5E-B12D-CFEE6CC36E30}" srcOrd="14" destOrd="0" presId="urn:microsoft.com/office/officeart/2005/8/layout/hProcess7"/>
    <dgm:cxn modelId="{EAA7ED43-FD5C-4CEC-85C8-3A9587DB03B6}" type="presParOf" srcId="{A376E75F-66D0-4D5E-B12D-CFEE6CC36E30}" destId="{E13FD4E0-4EBB-433C-9E59-0171E8765455}" srcOrd="0" destOrd="0" presId="urn:microsoft.com/office/officeart/2005/8/layout/hProcess7"/>
    <dgm:cxn modelId="{EF1EB191-4638-433B-B13F-33E85DC4EFE3}" type="presParOf" srcId="{A376E75F-66D0-4D5E-B12D-CFEE6CC36E30}" destId="{DD8D5DBC-CDE9-45B8-96BA-D25249AB7001}" srcOrd="1" destOrd="0" presId="urn:microsoft.com/office/officeart/2005/8/layout/hProcess7"/>
    <dgm:cxn modelId="{821D0025-7449-45C9-8BE0-BD1BDE0C177C}" type="presParOf" srcId="{A376E75F-66D0-4D5E-B12D-CFEE6CC36E30}" destId="{A21DDD41-419C-424A-B646-E065E2398B8C}" srcOrd="2" destOrd="0" presId="urn:microsoft.com/office/officeart/2005/8/layout/hProcess7"/>
    <dgm:cxn modelId="{ED3DC8BC-81DC-442F-98F1-5E672E263FA8}" type="presParOf" srcId="{B8CAA1B5-B995-44E1-920C-741B91D1CABB}" destId="{290D9C6E-037C-489D-B577-7EA376152082}" srcOrd="15" destOrd="0" presId="urn:microsoft.com/office/officeart/2005/8/layout/hProcess7"/>
    <dgm:cxn modelId="{E5EC0506-3ECF-4EFC-8BEC-7BB60BCEC2C7}" type="presParOf" srcId="{B8CAA1B5-B995-44E1-920C-741B91D1CABB}" destId="{A27ED583-AB03-4609-8E09-2A5AF438A9ED}" srcOrd="16" destOrd="0" presId="urn:microsoft.com/office/officeart/2005/8/layout/hProcess7"/>
    <dgm:cxn modelId="{91142F36-F877-4467-93AF-BA59C4497DB9}" type="presParOf" srcId="{A27ED583-AB03-4609-8E09-2A5AF438A9ED}" destId="{B2F89508-1A8F-47C0-877B-BBF48577144C}" srcOrd="0" destOrd="0" presId="urn:microsoft.com/office/officeart/2005/8/layout/hProcess7"/>
    <dgm:cxn modelId="{1E5DFA7E-E5F2-4CF4-A49F-7AB30666B1B0}" type="presParOf" srcId="{A27ED583-AB03-4609-8E09-2A5AF438A9ED}" destId="{0D8867DC-B094-4604-859C-F6956015502F}" srcOrd="1" destOrd="0" presId="urn:microsoft.com/office/officeart/2005/8/layout/hProcess7"/>
    <dgm:cxn modelId="{EF315BE2-5497-4ADC-929E-01E089B9AA26}" type="presParOf" srcId="{A27ED583-AB03-4609-8E09-2A5AF438A9ED}" destId="{B0ADF53F-8926-426F-B96A-FDCDDF27872E}" srcOrd="2" destOrd="0" presId="urn:microsoft.com/office/officeart/2005/8/layout/hProcess7"/>
    <dgm:cxn modelId="{AD4F461E-355D-45CC-A4F7-23F2347DF02E}" type="presParOf" srcId="{B8CAA1B5-B995-44E1-920C-741B91D1CABB}" destId="{07165308-791F-4BB2-AA0B-49BDB634FB72}" srcOrd="17" destOrd="0" presId="urn:microsoft.com/office/officeart/2005/8/layout/hProcess7"/>
    <dgm:cxn modelId="{C9F9B41C-EE46-42C5-BEF1-0BA719CDF3D8}" type="presParOf" srcId="{B8CAA1B5-B995-44E1-920C-741B91D1CABB}" destId="{4CEEA824-649A-4F43-84D6-C41BB5A3CCA9}" srcOrd="18" destOrd="0" presId="urn:microsoft.com/office/officeart/2005/8/layout/hProcess7"/>
    <dgm:cxn modelId="{0C7C2295-B6A5-41BF-8818-ACE3DFF46422}" type="presParOf" srcId="{4CEEA824-649A-4F43-84D6-C41BB5A3CCA9}" destId="{8E00D771-9A64-4C07-B3CB-6BB8BCC4DC4C}" srcOrd="0" destOrd="0" presId="urn:microsoft.com/office/officeart/2005/8/layout/hProcess7"/>
    <dgm:cxn modelId="{B1BACA9D-342A-4D67-B596-92DAFFEE2638}" type="presParOf" srcId="{4CEEA824-649A-4F43-84D6-C41BB5A3CCA9}" destId="{8AE389F8-FE42-4145-BBBC-9BE25F9D4CEB}" srcOrd="1" destOrd="0" presId="urn:microsoft.com/office/officeart/2005/8/layout/hProcess7"/>
    <dgm:cxn modelId="{1587C293-F5DF-4B3F-ACC1-3F022A574405}" type="presParOf" srcId="{4CEEA824-649A-4F43-84D6-C41BB5A3CCA9}" destId="{DFFD106B-6061-4A7A-9852-E1F6ED47D32F}" srcOrd="2" destOrd="0" presId="urn:microsoft.com/office/officeart/2005/8/layout/hProcess7"/>
    <dgm:cxn modelId="{AEE44B51-43BB-4B4A-BF87-225E564EDF2E}" type="presParOf" srcId="{B8CAA1B5-B995-44E1-920C-741B91D1CABB}" destId="{6A5AE0D0-5A23-4F19-8D47-9A9586B3B5F9}" srcOrd="19" destOrd="0" presId="urn:microsoft.com/office/officeart/2005/8/layout/hProcess7"/>
    <dgm:cxn modelId="{37A45B47-924A-4F11-94BA-30DB8DC555BE}" type="presParOf" srcId="{B8CAA1B5-B995-44E1-920C-741B91D1CABB}" destId="{6B45EA9C-409B-4C4E-9E23-2250E428C6D4}" srcOrd="20" destOrd="0" presId="urn:microsoft.com/office/officeart/2005/8/layout/hProcess7"/>
    <dgm:cxn modelId="{0DD9D9F5-1BFF-4D7B-A9AB-2287FB52A5D8}" type="presParOf" srcId="{6B45EA9C-409B-4C4E-9E23-2250E428C6D4}" destId="{2B3A8ABF-71BC-4F38-9007-2AA69F4FA9EA}" srcOrd="0" destOrd="0" presId="urn:microsoft.com/office/officeart/2005/8/layout/hProcess7"/>
    <dgm:cxn modelId="{F92AB543-8BC9-4662-83C7-5696672E8D70}" type="presParOf" srcId="{6B45EA9C-409B-4C4E-9E23-2250E428C6D4}" destId="{28F63C82-EB7A-4936-959D-5540E480C715}" srcOrd="1" destOrd="0" presId="urn:microsoft.com/office/officeart/2005/8/layout/hProcess7"/>
    <dgm:cxn modelId="{554CD06F-284C-480C-B7FD-669B00390B9C}" type="presParOf" srcId="{6B45EA9C-409B-4C4E-9E23-2250E428C6D4}" destId="{2C430664-D1CD-49DF-A4ED-D1EF91E0123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7DFBB-2512-435B-AFDE-C5F7A7C2CCD1}">
      <dsp:nvSpPr>
        <dsp:cNvPr id="0" name=""/>
        <dsp:cNvSpPr/>
      </dsp:nvSpPr>
      <dsp:spPr>
        <a:xfrm>
          <a:off x="0" y="4050"/>
          <a:ext cx="10747749" cy="8627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42C32-F6EE-416E-BA32-860B6CF9A2AE}">
      <dsp:nvSpPr>
        <dsp:cNvPr id="0" name=""/>
        <dsp:cNvSpPr/>
      </dsp:nvSpPr>
      <dsp:spPr>
        <a:xfrm>
          <a:off x="260978" y="198166"/>
          <a:ext cx="474506" cy="4745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839E3-FAD7-4F55-8484-4EA6A43BCFDD}">
      <dsp:nvSpPr>
        <dsp:cNvPr id="0" name=""/>
        <dsp:cNvSpPr/>
      </dsp:nvSpPr>
      <dsp:spPr>
        <a:xfrm>
          <a:off x="996463" y="4050"/>
          <a:ext cx="9751286" cy="86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07" tIns="91307" rIns="91307" bIns="9130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textbook defines table collection as single-dimensional structures that have no limit on the number of elements that they hold.</a:t>
          </a:r>
          <a:endParaRPr lang="en-US" sz="1900" b="0" i="0" u="none" strike="noStrike" kern="1200" cap="none" baseline="0" noProof="0" dirty="0">
            <a:solidFill>
              <a:srgbClr val="010000"/>
            </a:solidFill>
            <a:latin typeface="Tw Cen MT"/>
          </a:endParaRPr>
        </a:p>
      </dsp:txBody>
      <dsp:txXfrm>
        <a:off x="996463" y="4050"/>
        <a:ext cx="9751286" cy="862738"/>
      </dsp:txXfrm>
    </dsp:sp>
    <dsp:sp modelId="{4A5CFFE8-6957-498F-9FBA-7281F69F4455}">
      <dsp:nvSpPr>
        <dsp:cNvPr id="0" name=""/>
        <dsp:cNvSpPr/>
      </dsp:nvSpPr>
      <dsp:spPr>
        <a:xfrm>
          <a:off x="0" y="1082473"/>
          <a:ext cx="10747749" cy="8627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0ECC1-027B-4BE6-BF32-386D1D2298EE}">
      <dsp:nvSpPr>
        <dsp:cNvPr id="0" name=""/>
        <dsp:cNvSpPr/>
      </dsp:nvSpPr>
      <dsp:spPr>
        <a:xfrm>
          <a:off x="260978" y="1276589"/>
          <a:ext cx="474506" cy="4745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EADE1-842D-467E-8742-919B5CE721AB}">
      <dsp:nvSpPr>
        <dsp:cNvPr id="0" name=""/>
        <dsp:cNvSpPr/>
      </dsp:nvSpPr>
      <dsp:spPr>
        <a:xfrm>
          <a:off x="996463" y="1082473"/>
          <a:ext cx="4836487" cy="86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07" tIns="91307" rIns="91307" bIns="9130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two types of table collections are:</a:t>
          </a:r>
        </a:p>
      </dsp:txBody>
      <dsp:txXfrm>
        <a:off x="996463" y="1082473"/>
        <a:ext cx="4836487" cy="862738"/>
      </dsp:txXfrm>
    </dsp:sp>
    <dsp:sp modelId="{81D91AFB-9D20-41AF-A3F0-5D9F215E17A4}">
      <dsp:nvSpPr>
        <dsp:cNvPr id="0" name=""/>
        <dsp:cNvSpPr/>
      </dsp:nvSpPr>
      <dsp:spPr>
        <a:xfrm>
          <a:off x="5832950" y="1082473"/>
          <a:ext cx="4914799" cy="86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07" tIns="91307" rIns="91307" bIns="913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Scalar Table Collections: These are created over a scalar data type like a number, varchar2, date, etc.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Composite Table Collections: These are created over composite data types like records, objects and another nested table itself.</a:t>
          </a:r>
        </a:p>
      </dsp:txBody>
      <dsp:txXfrm>
        <a:off x="5832950" y="1082473"/>
        <a:ext cx="4914799" cy="862738"/>
      </dsp:txXfrm>
    </dsp:sp>
    <dsp:sp modelId="{E9547FE2-DA26-48F4-9E79-38C4D26E01CA}">
      <dsp:nvSpPr>
        <dsp:cNvPr id="0" name=""/>
        <dsp:cNvSpPr/>
      </dsp:nvSpPr>
      <dsp:spPr>
        <a:xfrm>
          <a:off x="0" y="2160897"/>
          <a:ext cx="10747749" cy="862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67230-A198-42CF-B9DF-B93D17985207}">
      <dsp:nvSpPr>
        <dsp:cNvPr id="0" name=""/>
        <dsp:cNvSpPr/>
      </dsp:nvSpPr>
      <dsp:spPr>
        <a:xfrm>
          <a:off x="260978" y="2355013"/>
          <a:ext cx="474506" cy="4745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D4F9D-CF81-4689-910D-A3BD6DCCF15B}">
      <dsp:nvSpPr>
        <dsp:cNvPr id="0" name=""/>
        <dsp:cNvSpPr/>
      </dsp:nvSpPr>
      <dsp:spPr>
        <a:xfrm>
          <a:off x="996463" y="2160897"/>
          <a:ext cx="9751286" cy="86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07" tIns="91307" rIns="91307" bIns="9130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table collection is declared with this command:</a:t>
          </a:r>
          <a:r>
            <a:rPr lang="en-US" sz="1900" kern="1200">
              <a:latin typeface="Tw Cen MT" panose="020B0602020104020603"/>
            </a:rPr>
            <a:t> </a:t>
          </a:r>
          <a:endParaRPr lang="en-US" sz="1900" u="none" kern="1200">
            <a:latin typeface="Tw Cen MT" panose="020B0602020104020603"/>
          </a:endParaRPr>
        </a:p>
      </dsp:txBody>
      <dsp:txXfrm>
        <a:off x="996463" y="2160897"/>
        <a:ext cx="9751286" cy="862738"/>
      </dsp:txXfrm>
    </dsp:sp>
    <dsp:sp modelId="{B7F11586-4630-4A67-BF88-3D6E9F405D0D}">
      <dsp:nvSpPr>
        <dsp:cNvPr id="0" name=""/>
        <dsp:cNvSpPr/>
      </dsp:nvSpPr>
      <dsp:spPr>
        <a:xfrm>
          <a:off x="0" y="3239320"/>
          <a:ext cx="10747749" cy="8627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51AF6-E0ED-4918-AAE6-799D32ACABE6}">
      <dsp:nvSpPr>
        <dsp:cNvPr id="0" name=""/>
        <dsp:cNvSpPr/>
      </dsp:nvSpPr>
      <dsp:spPr>
        <a:xfrm>
          <a:off x="260978" y="3433436"/>
          <a:ext cx="474506" cy="47450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01515-4901-47A0-A952-5A876A741F45}">
      <dsp:nvSpPr>
        <dsp:cNvPr id="0" name=""/>
        <dsp:cNvSpPr/>
      </dsp:nvSpPr>
      <dsp:spPr>
        <a:xfrm>
          <a:off x="996463" y="3239320"/>
          <a:ext cx="9751286" cy="86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07" tIns="91307" rIns="91307" bIns="9130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/>
            <a:t>TYPE</a:t>
          </a:r>
          <a:r>
            <a:rPr lang="en-US" sz="1900" kern="1200"/>
            <a:t> &lt;Type_name&gt; </a:t>
          </a:r>
          <a:r>
            <a:rPr lang="en-US" sz="1900" u="sng" kern="1200"/>
            <a:t>IS TABLE</a:t>
          </a:r>
          <a:r>
            <a:rPr lang="en-US" sz="1900" kern="1200" dirty="0"/>
            <a:t> </a:t>
          </a:r>
          <a:r>
            <a:rPr lang="en-US" sz="1900" u="sng" kern="1200"/>
            <a:t>OF</a:t>
          </a:r>
          <a:r>
            <a:rPr lang="en-US" sz="1900" kern="1200"/>
            <a:t> &lt;Scalar_datatype</a:t>
          </a:r>
          <a:r>
            <a:rPr lang="en-US" sz="1900" kern="1200">
              <a:latin typeface="Tw Cen MT" panose="020B0602020104020603"/>
            </a:rPr>
            <a:t> [NOT NULL]</a:t>
          </a:r>
          <a:r>
            <a:rPr lang="en-US" sz="1900" kern="1200"/>
            <a:t> | Composite_datatype</a:t>
          </a:r>
          <a:r>
            <a:rPr lang="en-US" sz="1900" kern="1200" dirty="0"/>
            <a:t>&gt;; </a:t>
          </a:r>
        </a:p>
      </dsp:txBody>
      <dsp:txXfrm>
        <a:off x="996463" y="3239320"/>
        <a:ext cx="9751286" cy="862738"/>
      </dsp:txXfrm>
    </dsp:sp>
    <dsp:sp modelId="{1926F943-9BDD-4E1F-BE19-AF3E4D015ADB}">
      <dsp:nvSpPr>
        <dsp:cNvPr id="0" name=""/>
        <dsp:cNvSpPr/>
      </dsp:nvSpPr>
      <dsp:spPr>
        <a:xfrm>
          <a:off x="0" y="4317743"/>
          <a:ext cx="10747749" cy="8627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8381C-F5D7-4C45-9FD7-0A0E06634325}">
      <dsp:nvSpPr>
        <dsp:cNvPr id="0" name=""/>
        <dsp:cNvSpPr/>
      </dsp:nvSpPr>
      <dsp:spPr>
        <a:xfrm>
          <a:off x="260978" y="4511860"/>
          <a:ext cx="474506" cy="47450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40B2-30F6-4E63-9496-C721467C030E}">
      <dsp:nvSpPr>
        <dsp:cNvPr id="0" name=""/>
        <dsp:cNvSpPr/>
      </dsp:nvSpPr>
      <dsp:spPr>
        <a:xfrm>
          <a:off x="996463" y="4317743"/>
          <a:ext cx="9751286" cy="86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07" tIns="91307" rIns="91307" bIns="9130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words I underlined are keywords that must be used.</a:t>
          </a:r>
          <a:r>
            <a:rPr lang="en-US" sz="1900" kern="1200">
              <a:latin typeface="Tw Cen MT" panose="020B0602020104020603"/>
            </a:rPr>
            <a:t> The NOT NULL is optional when declaring scalar type of table collections.</a:t>
          </a:r>
          <a:endParaRPr lang="en-US" sz="1900" kern="1200"/>
        </a:p>
      </dsp:txBody>
      <dsp:txXfrm>
        <a:off x="996463" y="4317743"/>
        <a:ext cx="9751286" cy="862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49528-9484-4F91-ABB7-BD1227B794C1}">
      <dsp:nvSpPr>
        <dsp:cNvPr id="0" name=""/>
        <dsp:cNvSpPr/>
      </dsp:nvSpPr>
      <dsp:spPr>
        <a:xfrm>
          <a:off x="8103" y="183819"/>
          <a:ext cx="1355237" cy="1626285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Index1</a:t>
          </a:r>
        </a:p>
      </dsp:txBody>
      <dsp:txXfrm rot="16200000">
        <a:off x="-523149" y="715073"/>
        <a:ext cx="1333553" cy="271047"/>
      </dsp:txXfrm>
    </dsp:sp>
    <dsp:sp modelId="{563B2B47-4853-4B96-80E0-B8CDA54505D0}">
      <dsp:nvSpPr>
        <dsp:cNvPr id="0" name=""/>
        <dsp:cNvSpPr/>
      </dsp:nvSpPr>
      <dsp:spPr>
        <a:xfrm>
          <a:off x="279151" y="183819"/>
          <a:ext cx="1009652" cy="16262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Element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VARCHAR2</a:t>
          </a:r>
        </a:p>
      </dsp:txBody>
      <dsp:txXfrm>
        <a:off x="279151" y="183819"/>
        <a:ext cx="1009652" cy="1626285"/>
      </dsp:txXfrm>
    </dsp:sp>
    <dsp:sp modelId="{7152B8A6-F32A-4710-8874-C9EFFFE9ABDA}">
      <dsp:nvSpPr>
        <dsp:cNvPr id="0" name=""/>
        <dsp:cNvSpPr/>
      </dsp:nvSpPr>
      <dsp:spPr>
        <a:xfrm>
          <a:off x="1404689" y="178648"/>
          <a:ext cx="1355237" cy="162628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Index 2</a:t>
          </a:r>
        </a:p>
      </dsp:txBody>
      <dsp:txXfrm rot="16200000">
        <a:off x="873436" y="709901"/>
        <a:ext cx="1333553" cy="271047"/>
      </dsp:txXfrm>
    </dsp:sp>
    <dsp:sp modelId="{904C79AB-A2AE-483D-924C-F382E6874460}">
      <dsp:nvSpPr>
        <dsp:cNvPr id="0" name=""/>
        <dsp:cNvSpPr/>
      </dsp:nvSpPr>
      <dsp:spPr>
        <a:xfrm rot="5400000">
          <a:off x="1292010" y="1470651"/>
          <a:ext cx="238910" cy="203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14AF2-CE8E-4DFA-BC4F-D6D9BE63001B}">
      <dsp:nvSpPr>
        <dsp:cNvPr id="0" name=""/>
        <dsp:cNvSpPr/>
      </dsp:nvSpPr>
      <dsp:spPr>
        <a:xfrm>
          <a:off x="1675737" y="178648"/>
          <a:ext cx="1009652" cy="16262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Element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VARCHAR2</a:t>
          </a:r>
        </a:p>
      </dsp:txBody>
      <dsp:txXfrm>
        <a:off x="1675737" y="178648"/>
        <a:ext cx="1009652" cy="1626285"/>
      </dsp:txXfrm>
    </dsp:sp>
    <dsp:sp modelId="{AF7677A9-6319-4336-8DEF-BC6F1F7DE8F5}">
      <dsp:nvSpPr>
        <dsp:cNvPr id="0" name=""/>
        <dsp:cNvSpPr/>
      </dsp:nvSpPr>
      <dsp:spPr>
        <a:xfrm>
          <a:off x="2807360" y="178648"/>
          <a:ext cx="1355237" cy="1626285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Index 3</a:t>
          </a:r>
        </a:p>
      </dsp:txBody>
      <dsp:txXfrm rot="16200000">
        <a:off x="2276107" y="709901"/>
        <a:ext cx="1333553" cy="271047"/>
      </dsp:txXfrm>
    </dsp:sp>
    <dsp:sp modelId="{A485E14D-AF1A-4166-8716-D2AB32F14852}">
      <dsp:nvSpPr>
        <dsp:cNvPr id="0" name=""/>
        <dsp:cNvSpPr/>
      </dsp:nvSpPr>
      <dsp:spPr>
        <a:xfrm rot="5400000">
          <a:off x="2694681" y="1470651"/>
          <a:ext cx="238910" cy="203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A5DDB-E153-402E-A5B3-71502C6770E9}">
      <dsp:nvSpPr>
        <dsp:cNvPr id="0" name=""/>
        <dsp:cNvSpPr/>
      </dsp:nvSpPr>
      <dsp:spPr>
        <a:xfrm>
          <a:off x="3078408" y="178648"/>
          <a:ext cx="1009652" cy="16262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Element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VARCHAR2</a:t>
          </a:r>
        </a:p>
      </dsp:txBody>
      <dsp:txXfrm>
        <a:off x="3078408" y="178648"/>
        <a:ext cx="1009652" cy="1626285"/>
      </dsp:txXfrm>
    </dsp:sp>
    <dsp:sp modelId="{6DE2B8A0-2834-4822-8C65-F4CC5A6150E6}">
      <dsp:nvSpPr>
        <dsp:cNvPr id="0" name=""/>
        <dsp:cNvSpPr/>
      </dsp:nvSpPr>
      <dsp:spPr>
        <a:xfrm>
          <a:off x="4210031" y="178648"/>
          <a:ext cx="1355237" cy="1626285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Index 4</a:t>
          </a:r>
        </a:p>
      </dsp:txBody>
      <dsp:txXfrm rot="16200000">
        <a:off x="3678778" y="709901"/>
        <a:ext cx="1333553" cy="271047"/>
      </dsp:txXfrm>
    </dsp:sp>
    <dsp:sp modelId="{40A62C8B-6A62-4022-87A6-10D6FB777267}">
      <dsp:nvSpPr>
        <dsp:cNvPr id="0" name=""/>
        <dsp:cNvSpPr/>
      </dsp:nvSpPr>
      <dsp:spPr>
        <a:xfrm rot="5400000">
          <a:off x="4097352" y="1470651"/>
          <a:ext cx="238910" cy="203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023F1-42C8-4CCE-ACCD-8970C3FE5687}">
      <dsp:nvSpPr>
        <dsp:cNvPr id="0" name=""/>
        <dsp:cNvSpPr/>
      </dsp:nvSpPr>
      <dsp:spPr>
        <a:xfrm>
          <a:off x="4481079" y="178648"/>
          <a:ext cx="1009652" cy="16262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Element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VARCHAR2</a:t>
          </a:r>
        </a:p>
      </dsp:txBody>
      <dsp:txXfrm>
        <a:off x="4481079" y="178648"/>
        <a:ext cx="1009652" cy="1626285"/>
      </dsp:txXfrm>
    </dsp:sp>
    <dsp:sp modelId="{B2F89508-1A8F-47C0-877B-BBF48577144C}">
      <dsp:nvSpPr>
        <dsp:cNvPr id="0" name=""/>
        <dsp:cNvSpPr/>
      </dsp:nvSpPr>
      <dsp:spPr>
        <a:xfrm>
          <a:off x="5612702" y="178648"/>
          <a:ext cx="1355237" cy="1626285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Index 5</a:t>
          </a:r>
        </a:p>
      </dsp:txBody>
      <dsp:txXfrm rot="16200000">
        <a:off x="5081449" y="709901"/>
        <a:ext cx="1333553" cy="271047"/>
      </dsp:txXfrm>
    </dsp:sp>
    <dsp:sp modelId="{DD8D5DBC-CDE9-45B8-96BA-D25249AB7001}">
      <dsp:nvSpPr>
        <dsp:cNvPr id="0" name=""/>
        <dsp:cNvSpPr/>
      </dsp:nvSpPr>
      <dsp:spPr>
        <a:xfrm rot="5400000">
          <a:off x="5500023" y="1470651"/>
          <a:ext cx="238910" cy="203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DF53F-8926-426F-B96A-FDCDDF27872E}">
      <dsp:nvSpPr>
        <dsp:cNvPr id="0" name=""/>
        <dsp:cNvSpPr/>
      </dsp:nvSpPr>
      <dsp:spPr>
        <a:xfrm>
          <a:off x="5883750" y="178648"/>
          <a:ext cx="1009652" cy="16262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Element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VARCHAR2</a:t>
          </a:r>
        </a:p>
      </dsp:txBody>
      <dsp:txXfrm>
        <a:off x="5883750" y="178648"/>
        <a:ext cx="1009652" cy="1626285"/>
      </dsp:txXfrm>
    </dsp:sp>
    <dsp:sp modelId="{2B3A8ABF-71BC-4F38-9007-2AA69F4FA9EA}">
      <dsp:nvSpPr>
        <dsp:cNvPr id="0" name=""/>
        <dsp:cNvSpPr/>
      </dsp:nvSpPr>
      <dsp:spPr>
        <a:xfrm>
          <a:off x="7015373" y="178648"/>
          <a:ext cx="1355237" cy="1626285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Index 6</a:t>
          </a:r>
        </a:p>
      </dsp:txBody>
      <dsp:txXfrm rot="16200000">
        <a:off x="6484120" y="709901"/>
        <a:ext cx="1333553" cy="271047"/>
      </dsp:txXfrm>
    </dsp:sp>
    <dsp:sp modelId="{8AE389F8-FE42-4145-BBBC-9BE25F9D4CEB}">
      <dsp:nvSpPr>
        <dsp:cNvPr id="0" name=""/>
        <dsp:cNvSpPr/>
      </dsp:nvSpPr>
      <dsp:spPr>
        <a:xfrm rot="5400000">
          <a:off x="6902694" y="1470651"/>
          <a:ext cx="238910" cy="203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30664-D1CD-49DF-A4ED-D1EF91E01231}">
      <dsp:nvSpPr>
        <dsp:cNvPr id="0" name=""/>
        <dsp:cNvSpPr/>
      </dsp:nvSpPr>
      <dsp:spPr>
        <a:xfrm>
          <a:off x="7286421" y="178648"/>
          <a:ext cx="1009652" cy="16262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Element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VARCHAR2</a:t>
          </a:r>
        </a:p>
      </dsp:txBody>
      <dsp:txXfrm>
        <a:off x="7286421" y="178648"/>
        <a:ext cx="1009652" cy="1626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F9BE5E-7050-42A0-8791-870B0AA89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7848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 err="1">
                <a:solidFill>
                  <a:srgbClr val="FFFFFF"/>
                </a:solidFill>
                <a:latin typeface="Lucida Handwriting"/>
              </a:rPr>
              <a:t>Varray</a:t>
            </a:r>
            <a:r>
              <a:rPr lang="en-US" sz="4000" b="1" dirty="0">
                <a:solidFill>
                  <a:srgbClr val="FFFFFF"/>
                </a:solidFill>
                <a:latin typeface="Lucida Handwriting"/>
              </a:rPr>
              <a:t> </a:t>
            </a:r>
            <a:br>
              <a:rPr lang="en-US" sz="4000" b="1" dirty="0">
                <a:latin typeface="Lucida Handwriting"/>
              </a:rPr>
            </a:br>
            <a:r>
              <a:rPr lang="en-US" sz="4000" b="1" dirty="0">
                <a:solidFill>
                  <a:srgbClr val="FFFFFF"/>
                </a:solidFill>
                <a:latin typeface="Lucida Handwriting"/>
              </a:rPr>
              <a:t>&amp;</a:t>
            </a:r>
            <a:br>
              <a:rPr lang="en-US" sz="4000" b="1" dirty="0">
                <a:latin typeface="Lucida Handwriting"/>
              </a:rPr>
            </a:br>
            <a:r>
              <a:rPr lang="en-US" sz="4000" b="1" dirty="0">
                <a:solidFill>
                  <a:srgbClr val="FFFFFF"/>
                </a:solidFill>
                <a:latin typeface="Lucida Handwriting"/>
              </a:rPr>
              <a:t>table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DD027-6785-4153-A651-D8D677D0C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624" y="4177132"/>
            <a:ext cx="6872376" cy="449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Sunday Onwuchekwa and Antonio Cadena</a:t>
            </a:r>
          </a:p>
        </p:txBody>
      </p:sp>
    </p:spTree>
    <p:extLst>
      <p:ext uri="{BB962C8B-B14F-4D97-AF65-F5344CB8AC3E}">
        <p14:creationId xmlns:p14="http://schemas.microsoft.com/office/powerpoint/2010/main" val="1283854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1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CDDDD-2C82-4BB7-949F-EF527EC6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5952"/>
            <a:ext cx="9905998" cy="687816"/>
          </a:xfrm>
        </p:spPr>
        <p:txBody>
          <a:bodyPr>
            <a:normAutofit/>
          </a:bodyPr>
          <a:lstStyle/>
          <a:p>
            <a:r>
              <a:rPr lang="en-US"/>
              <a:t>TABLE COLLECTIONS</a:t>
            </a:r>
          </a:p>
        </p:txBody>
      </p:sp>
      <p:graphicFrame>
        <p:nvGraphicFramePr>
          <p:cNvPr id="123" name="Content Placeholder 2">
            <a:extLst>
              <a:ext uri="{FF2B5EF4-FFF2-40B4-BE49-F238E27FC236}">
                <a16:creationId xmlns:a16="http://schemas.microsoft.com/office/drawing/2014/main" id="{8AADA3A5-B8A3-4691-9EF3-9F0D72EC6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815362"/>
              </p:ext>
            </p:extLst>
          </p:nvPr>
        </p:nvGraphicFramePr>
        <p:xfrm>
          <a:off x="649598" y="1128635"/>
          <a:ext cx="10747750" cy="5184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03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1" name="Group 17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86F53-444F-4528-9405-F5338089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EXAMPLES OF SCALAR TABLE COLLECTIONS</a:t>
            </a:r>
          </a:p>
        </p:txBody>
      </p:sp>
      <p:sp>
        <p:nvSpPr>
          <p:cNvPr id="344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A95C753-5A03-40E9-96FC-FC39A6109F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885" b="-2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6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2" name="Group 42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2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79" name="Rectangle 478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0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86F53-444F-4528-9405-F5338089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711834"/>
            <a:ext cx="3788832" cy="17981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EXAMPLES OF COMPOSITE TABLE COLLECTIONS</a:t>
            </a:r>
            <a:endParaRPr lang="en-US" sz="3700"/>
          </a:p>
        </p:txBody>
      </p:sp>
      <p:pic>
        <p:nvPicPr>
          <p:cNvPr id="4" name="Picture 4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5C4EA7A8-2583-45CE-8B9C-D83F260FF2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502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482" name="Group 481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83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4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5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6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7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8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9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0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1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2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3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4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5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6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9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0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1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2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3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4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5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6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7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8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9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0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1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2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6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7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8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9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0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1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2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3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4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5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6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7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8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9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0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1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2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3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4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5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6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39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0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1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2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3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4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5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6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7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8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1336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DDDD-2C82-4BB7-949F-EF527EC6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409E-874C-477E-A6DF-92CAFF79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11290"/>
          </a:xfrm>
        </p:spPr>
        <p:txBody>
          <a:bodyPr>
            <a:normAutofit/>
          </a:bodyPr>
          <a:lstStyle/>
          <a:p>
            <a:r>
              <a:rPr lang="en-US" dirty="0" err="1"/>
              <a:t>Varrays</a:t>
            </a:r>
            <a:r>
              <a:rPr lang="en-US" dirty="0"/>
              <a:t> = Variable size array</a:t>
            </a:r>
          </a:p>
          <a:p>
            <a:r>
              <a:rPr lang="en-US" dirty="0"/>
              <a:t>Have a set number of elements when created or declared</a:t>
            </a:r>
          </a:p>
          <a:p>
            <a:r>
              <a:rPr lang="en-US" dirty="0"/>
              <a:t>Elements have the same data type</a:t>
            </a:r>
          </a:p>
          <a:p>
            <a:r>
              <a:rPr lang="en-US" dirty="0"/>
              <a:t>They are no gaps between each elements meaning its densely packed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9815A5-2E90-4318-B356-E353C7759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602375"/>
              </p:ext>
            </p:extLst>
          </p:nvPr>
        </p:nvGraphicFramePr>
        <p:xfrm>
          <a:off x="1712404" y="4528189"/>
          <a:ext cx="8372630" cy="1983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5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DD51-394E-4616-8698-83468599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Varray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BD2-DA0A-4605-BE35-278E3986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increases the </a:t>
            </a:r>
            <a:r>
              <a:rPr lang="en-US" dirty="0" err="1"/>
              <a:t>varray</a:t>
            </a:r>
            <a:r>
              <a:rPr lang="en-US" dirty="0"/>
              <a:t> index by 1</a:t>
            </a:r>
          </a:p>
          <a:p>
            <a:r>
              <a:rPr lang="en-US" dirty="0"/>
              <a:t>TRIM removes an element. (DELETE does not work on </a:t>
            </a:r>
            <a:r>
              <a:rPr lang="en-US" dirty="0" err="1"/>
              <a:t>varrays</a:t>
            </a:r>
            <a:r>
              <a:rPr lang="en-US" dirty="0"/>
              <a:t>)</a:t>
            </a:r>
          </a:p>
          <a:p>
            <a:r>
              <a:rPr lang="en-US" dirty="0"/>
              <a:t>FIRST and LAST allows you to locate the first or last element in the array</a:t>
            </a:r>
          </a:p>
          <a:p>
            <a:r>
              <a:rPr lang="en-US" dirty="0"/>
              <a:t>NEXT and PRIOR allows you move to the next or prior element.</a:t>
            </a:r>
          </a:p>
          <a:p>
            <a:r>
              <a:rPr lang="en-US" dirty="0"/>
              <a:t>COUNT counts the number of elements in the </a:t>
            </a:r>
            <a:r>
              <a:rPr lang="en-US" dirty="0" err="1"/>
              <a:t>varray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6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2C0A-1372-4783-84B9-DE2CE5FF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205" y="129688"/>
            <a:ext cx="4830791" cy="759703"/>
          </a:xfrm>
        </p:spPr>
        <p:txBody>
          <a:bodyPr/>
          <a:lstStyle/>
          <a:p>
            <a:r>
              <a:rPr lang="en-US" dirty="0" err="1"/>
              <a:t>Varray</a:t>
            </a:r>
            <a:r>
              <a:rPr lang="en-US" dirty="0"/>
              <a:t> example code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ED616F-2306-4812-B78E-3768EF3561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1" y="1105144"/>
            <a:ext cx="7768235" cy="5758511"/>
          </a:xfrm>
        </p:spPr>
      </p:pic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FEC42BA0-4979-47D2-924D-F8FBF36C7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33041" y="2686655"/>
            <a:ext cx="3933880" cy="2696134"/>
          </a:xfrm>
        </p:spPr>
      </p:pic>
    </p:spTree>
    <p:extLst>
      <p:ext uri="{BB962C8B-B14F-4D97-AF65-F5344CB8AC3E}">
        <p14:creationId xmlns:p14="http://schemas.microsoft.com/office/powerpoint/2010/main" val="44023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2F0682-918D-4DFE-BC99-01A26D55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77" y="2745277"/>
            <a:ext cx="6858000" cy="13678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  <a:latin typeface="Lucida Handwriting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6876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FD864706841F429944AA8AEC96A5F6" ma:contentTypeVersion="12" ma:contentTypeDescription="Create a new document." ma:contentTypeScope="" ma:versionID="f53312d3d3f4b1c75ee803e9ec099d40">
  <xsd:schema xmlns:xsd="http://www.w3.org/2001/XMLSchema" xmlns:xs="http://www.w3.org/2001/XMLSchema" xmlns:p="http://schemas.microsoft.com/office/2006/metadata/properties" xmlns:ns3="1c0769b7-2dc5-4346-9277-bf71cefdc793" xmlns:ns4="56caf978-ed08-4319-8660-ea565c3c81d4" targetNamespace="http://schemas.microsoft.com/office/2006/metadata/properties" ma:root="true" ma:fieldsID="ebafce140df13dbd9a774fa235b23246" ns3:_="" ns4:_="">
    <xsd:import namespace="1c0769b7-2dc5-4346-9277-bf71cefdc793"/>
    <xsd:import namespace="56caf978-ed08-4319-8660-ea565c3c81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769b7-2dc5-4346-9277-bf71cefdc7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af978-ed08-4319-8660-ea565c3c8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7E3D77-F7C5-4D1C-9AAA-8C42EF3F43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D035BB-319F-47C2-B400-C744DB302607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c0769b7-2dc5-4346-9277-bf71cefdc793"/>
    <ds:schemaRef ds:uri="http://www.w3.org/XML/1998/namespace"/>
    <ds:schemaRef ds:uri="http://schemas.openxmlformats.org/package/2006/metadata/core-properties"/>
    <ds:schemaRef ds:uri="56caf978-ed08-4319-8660-ea565c3c81d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F25E149-F446-4173-B973-B5347D079C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0769b7-2dc5-4346-9277-bf71cefdc793"/>
    <ds:schemaRef ds:uri="56caf978-ed08-4319-8660-ea565c3c8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1498</TotalTime>
  <Words>270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Varray  &amp; table collections</vt:lpstr>
      <vt:lpstr>TABLE COLLECTIONS</vt:lpstr>
      <vt:lpstr>EXAMPLES OF SCALAR TABLE COLLECTIONS</vt:lpstr>
      <vt:lpstr>EXAMPLES OF COMPOSITE TABLE COLLECTIONS</vt:lpstr>
      <vt:lpstr>Varrays</vt:lpstr>
      <vt:lpstr>Varray METHODS</vt:lpstr>
      <vt:lpstr>Varray example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Varray and table collection</dc:title>
  <dc:creator>Cadena, Antonio</dc:creator>
  <cp:lastModifiedBy>Cadena, Antonio</cp:lastModifiedBy>
  <cp:revision>285</cp:revision>
  <dcterms:created xsi:type="dcterms:W3CDTF">2020-10-12T14:37:30Z</dcterms:created>
  <dcterms:modified xsi:type="dcterms:W3CDTF">2020-10-14T21:15:09Z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0x0101000FFD864706841F429944AA8AEC96A5F6</vt:lpwstr>
  </property>
</Properties>
</file>