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7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7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03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0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70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29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7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4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7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7CF80D-DBCB-4311-B3E6-BBD2A1DDEC7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83F245-AD00-4E72-B806-8821B9E9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241069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-1"/>
            <a:ext cx="7431539" cy="6996546"/>
          </a:xfrm>
          <a:blipFill>
            <a:blip r:embed="rId3"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410691"/>
            <a:ext cx="4800600" cy="4447309"/>
          </a:xfrm>
          <a:blipFill>
            <a:blip r:embed="rId4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ONE </a:t>
            </a:r>
          </a:p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241069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-1"/>
            <a:ext cx="7431539" cy="6996546"/>
          </a:xfr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410691"/>
            <a:ext cx="4800600" cy="4447309"/>
          </a:xfrm>
          <a:blipFill>
            <a:blip r:embed="rId4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TWO </a:t>
            </a:r>
          </a:p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241069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-1"/>
            <a:ext cx="7431539" cy="6996546"/>
          </a:xfr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410691"/>
            <a:ext cx="4800600" cy="4447309"/>
          </a:xfrm>
          <a:blipFill>
            <a:blip r:embed="rId4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THREE </a:t>
            </a:r>
          </a:p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241069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-1"/>
            <a:ext cx="7431539" cy="6996546"/>
          </a:xfr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410691"/>
            <a:ext cx="4800600" cy="4447309"/>
          </a:xfrm>
          <a:blipFill>
            <a:blip r:embed="rId4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FOUR</a:t>
            </a:r>
          </a:p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241069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-1"/>
            <a:ext cx="7431539" cy="6996546"/>
          </a:xfr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410691"/>
            <a:ext cx="4800600" cy="4447309"/>
          </a:xfrm>
          <a:blipFill>
            <a:blip r:embed="rId4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FIVE </a:t>
            </a:r>
          </a:p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241069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-1"/>
            <a:ext cx="7431539" cy="6996546"/>
          </a:xfr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410691"/>
            <a:ext cx="4800600" cy="4447309"/>
          </a:xfrm>
          <a:blipFill>
            <a:blip r:embed="rId4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SIX </a:t>
            </a:r>
          </a:p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241069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-1"/>
            <a:ext cx="7431539" cy="6996546"/>
          </a:xfr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410691"/>
            <a:ext cx="4800600" cy="4447309"/>
          </a:xfrm>
          <a:blipFill>
            <a:blip r:embed="rId4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SEVEN </a:t>
            </a:r>
          </a:p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241069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-1"/>
            <a:ext cx="7431539" cy="6996546"/>
          </a:xfr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410691"/>
            <a:ext cx="4800600" cy="4447309"/>
          </a:xfrm>
          <a:blipFill>
            <a:blip r:embed="rId4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EIGHT </a:t>
            </a:r>
          </a:p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2410691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-1"/>
            <a:ext cx="7431539" cy="6996546"/>
          </a:xfr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en-US" dirty="0" smtClean="0"/>
              <a:t>1. </a:t>
            </a:r>
            <a:r>
              <a:rPr lang="en-US" sz="2800" b="1" dirty="0" smtClean="0">
                <a:solidFill>
                  <a:srgbClr val="FFFF00"/>
                </a:solidFill>
              </a:rPr>
              <a:t>SOROTI SS</a:t>
            </a:r>
            <a:r>
              <a:rPr lang="en-US" sz="2800" b="1" dirty="0" smtClean="0">
                <a:solidFill>
                  <a:srgbClr val="FFFF00"/>
                </a:solidFill>
              </a:rPr>
              <a:t>,SOROTI CITY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2. KITANTE HILLS ,KAMPALA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3. GOMBE HIGH SCHOOL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4. AMUS COLLEGE,BUKEDEA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5. BISHOP MARAKA ,KUMI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6. BUKEDEA COMPREHENSIVE ,BUKEDEA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7. BUKEDEA CHRISTIAN ,BUKEDEA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8. ST.KATHERINE,LIRA CITY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9. AND MANY MORE COMING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410691"/>
            <a:ext cx="4800600" cy="4447309"/>
          </a:xfrm>
          <a:blipFill>
            <a:blip r:embed="rId4"/>
            <a:tile tx="0" ty="0" sx="100000" sy="100000" flip="none" algn="tl"/>
          </a:blip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SCHOOLS ON GROUND</a:t>
            </a:r>
            <a:endParaRPr lang="en-US" sz="7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405</TotalTime>
  <Words>84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.</vt:lpstr>
      <vt:lpstr>.</vt:lpstr>
      <vt:lpstr>.</vt:lpstr>
      <vt:lpstr>.</vt:lpstr>
      <vt:lpstr>.</vt:lpstr>
      <vt:lpstr>.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LENOVO</dc:creator>
  <cp:lastModifiedBy>LENOVO</cp:lastModifiedBy>
  <cp:revision>5</cp:revision>
  <dcterms:created xsi:type="dcterms:W3CDTF">2022-04-24T21:21:50Z</dcterms:created>
  <dcterms:modified xsi:type="dcterms:W3CDTF">2022-04-25T11:24:40Z</dcterms:modified>
</cp:coreProperties>
</file>