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9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Forecasting CO₂ Emissions to Combat Climate Change</a:t>
            </a:r>
          </a:p>
          <a:p>
            <a:r>
              <a:rPr dirty="0"/>
              <a:t>Ray</a:t>
            </a:r>
          </a:p>
          <a:p>
            <a:r>
              <a:rPr dirty="0"/>
              <a:t>SDG 13 – Climate 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Climate change is accelerated by rising CO₂ levels.</a:t>
            </a:r>
          </a:p>
          <a:p>
            <a:r>
              <a:t>❗ Lack of predictive tools makes proactive action difficult.</a:t>
            </a:r>
          </a:p>
          <a:p>
            <a:r>
              <a:t>📊 Emissions data exists, but is underutilized for forecasting.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Supervised ML model to predict national CO₂ emissions.</a:t>
            </a:r>
          </a:p>
          <a:p>
            <a:r>
              <a:t>🔍 Based on features like GDP, energy use, and population.</a:t>
            </a:r>
          </a:p>
          <a:p>
            <a:r>
              <a:t>🎯 Helps identify countries at risk of exceeding sustainability thresholds.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📁 Data: global_emissions.csv</a:t>
            </a:r>
          </a:p>
          <a:p>
            <a:r>
              <a:t>🧹 Preprocessing: Cleaning, correlation analysis</a:t>
            </a:r>
          </a:p>
          <a:p>
            <a:r>
              <a:t>🧠 Model: Linear Regression</a:t>
            </a:r>
          </a:p>
          <a:p>
            <a:r>
              <a:t>📏 Evaluation: MAE, scatter plot (actual vs predicted)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Model captures major trends in CO₂ emissions.</a:t>
            </a:r>
          </a:p>
          <a:p>
            <a:r>
              <a:t>🔍 Visual: Scatter plot of actual vs predicted values</a:t>
            </a:r>
          </a:p>
          <a:p>
            <a:r>
              <a:t>📉 Enables early intervention and targeted policy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⚖️ Data bias risk for low-reporting countries</a:t>
            </a:r>
          </a:p>
          <a:p>
            <a:r>
              <a:t>🌱 Promotes climate justice and evidence-based action</a:t>
            </a:r>
          </a:p>
          <a:p>
            <a:r>
              <a:t>🔄 Expandable with real-time or satellite data in the future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149">
              <a:srgbClr val="E9EFF7"/>
            </a:gs>
            <a:gs pos="35372">
              <a:srgbClr val="D5E1E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Improve model with more features</a:t>
            </a:r>
          </a:p>
          <a:p>
            <a:r>
              <a:t>🌐 Deploy with Streamlit or Flask for accessibility</a:t>
            </a:r>
          </a:p>
          <a:p>
            <a:r>
              <a:t>📢 Use ML responsibly to fight climate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Project Title</vt:lpstr>
      <vt:lpstr>The Problem</vt:lpstr>
      <vt:lpstr>The Solution</vt:lpstr>
      <vt:lpstr>Technical Approach</vt:lpstr>
      <vt:lpstr>Results</vt:lpstr>
      <vt:lpstr>Ethics &amp; Impact</vt:lpstr>
      <vt:lpstr>Call to Action /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subject/>
  <dc:creator/>
  <cp:keywords/>
  <dc:description>generated using python-pptx</dc:description>
  <cp:lastModifiedBy>Ray, Beckham Onyango Otieno</cp:lastModifiedBy>
  <cp:revision>8</cp:revision>
  <dcterms:created xsi:type="dcterms:W3CDTF">2013-01-27T09:14:16Z</dcterms:created>
  <dcterms:modified xsi:type="dcterms:W3CDTF">2025-06-10T07:29:03Z</dcterms:modified>
  <cp:category/>
</cp:coreProperties>
</file>