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44" d="100"/>
          <a:sy n="44" d="100"/>
        </p:scale>
        <p:origin x="54" y="11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195C-1746-4136-816C-C6EB81D10E2E}" type="datetimeFigureOut">
              <a:rPr lang="nb-NO" smtClean="0"/>
              <a:t>10.11.2016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9C1F-55D6-4501-B8AF-32CB102D88A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822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195C-1746-4136-816C-C6EB81D10E2E}" type="datetimeFigureOut">
              <a:rPr lang="nb-NO" smtClean="0"/>
              <a:t>10.11.2016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9C1F-55D6-4501-B8AF-32CB102D88A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158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195C-1746-4136-816C-C6EB81D10E2E}" type="datetimeFigureOut">
              <a:rPr lang="nb-NO" smtClean="0"/>
              <a:t>10.11.2016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9C1F-55D6-4501-B8AF-32CB102D88A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557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195C-1746-4136-816C-C6EB81D10E2E}" type="datetimeFigureOut">
              <a:rPr lang="nb-NO" smtClean="0"/>
              <a:t>10.11.2016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9C1F-55D6-4501-B8AF-32CB102D88A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262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195C-1746-4136-816C-C6EB81D10E2E}" type="datetimeFigureOut">
              <a:rPr lang="nb-NO" smtClean="0"/>
              <a:t>10.11.2016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9C1F-55D6-4501-B8AF-32CB102D88A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883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195C-1746-4136-816C-C6EB81D10E2E}" type="datetimeFigureOut">
              <a:rPr lang="nb-NO" smtClean="0"/>
              <a:t>10.11.2016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9C1F-55D6-4501-B8AF-32CB102D88A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69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195C-1746-4136-816C-C6EB81D10E2E}" type="datetimeFigureOut">
              <a:rPr lang="nb-NO" smtClean="0"/>
              <a:t>10.11.2016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9C1F-55D6-4501-B8AF-32CB102D88A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574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195C-1746-4136-816C-C6EB81D10E2E}" type="datetimeFigureOut">
              <a:rPr lang="nb-NO" smtClean="0"/>
              <a:t>10.11.2016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9C1F-55D6-4501-B8AF-32CB102D88A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568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195C-1746-4136-816C-C6EB81D10E2E}" type="datetimeFigureOut">
              <a:rPr lang="nb-NO" smtClean="0"/>
              <a:t>10.11.2016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9C1F-55D6-4501-B8AF-32CB102D88A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270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195C-1746-4136-816C-C6EB81D10E2E}" type="datetimeFigureOut">
              <a:rPr lang="nb-NO" smtClean="0"/>
              <a:t>10.11.2016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9C1F-55D6-4501-B8AF-32CB102D88A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791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195C-1746-4136-816C-C6EB81D10E2E}" type="datetimeFigureOut">
              <a:rPr lang="nb-NO" smtClean="0"/>
              <a:t>10.11.2016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9C1F-55D6-4501-B8AF-32CB102D88A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103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195C-1746-4136-816C-C6EB81D10E2E}" type="datetimeFigureOut">
              <a:rPr lang="nb-NO" smtClean="0"/>
              <a:t>10.11.2016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E9C1F-55D6-4501-B8AF-32CB102D88A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566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4293" y="512530"/>
            <a:ext cx="105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Webpack</a:t>
            </a: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1553927" y="196955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Chai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4333043" y="1073595"/>
            <a:ext cx="76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Redux</a:t>
            </a:r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4508740" y="2600507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Mocha</a:t>
            </a:r>
            <a:endParaRPr lang="nb-NO" dirty="0"/>
          </a:p>
        </p:txBody>
      </p:sp>
      <p:sp>
        <p:nvSpPr>
          <p:cNvPr id="8" name="TextBox 7"/>
          <p:cNvSpPr txBox="1"/>
          <p:nvPr/>
        </p:nvSpPr>
        <p:spPr>
          <a:xfrm>
            <a:off x="6047301" y="1558946"/>
            <a:ext cx="68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Eslint</a:t>
            </a:r>
            <a:endParaRPr lang="nb-NO" dirty="0"/>
          </a:p>
        </p:txBody>
      </p:sp>
      <p:sp>
        <p:nvSpPr>
          <p:cNvPr id="9" name="TextBox 8"/>
          <p:cNvSpPr txBox="1"/>
          <p:nvPr/>
        </p:nvSpPr>
        <p:spPr>
          <a:xfrm>
            <a:off x="1553927" y="404588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Babel</a:t>
            </a:r>
            <a:endParaRPr lang="nb-NO" dirty="0"/>
          </a:p>
        </p:txBody>
      </p:sp>
      <p:sp>
        <p:nvSpPr>
          <p:cNvPr id="10" name="TextBox 9"/>
          <p:cNvSpPr txBox="1"/>
          <p:nvPr/>
        </p:nvSpPr>
        <p:spPr>
          <a:xfrm>
            <a:off x="5312316" y="3988609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ES2015</a:t>
            </a:r>
            <a:endParaRPr lang="nb-NO" dirty="0"/>
          </a:p>
        </p:txBody>
      </p:sp>
      <p:sp>
        <p:nvSpPr>
          <p:cNvPr id="11" name="TextBox 10"/>
          <p:cNvSpPr txBox="1"/>
          <p:nvPr/>
        </p:nvSpPr>
        <p:spPr>
          <a:xfrm>
            <a:off x="7973170" y="3015967"/>
            <a:ext cx="138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Redux-thunk</a:t>
            </a:r>
            <a:endParaRPr lang="nb-NO" dirty="0"/>
          </a:p>
        </p:txBody>
      </p:sp>
      <p:sp>
        <p:nvSpPr>
          <p:cNvPr id="12" name="TextBox 11"/>
          <p:cNvSpPr txBox="1"/>
          <p:nvPr/>
        </p:nvSpPr>
        <p:spPr>
          <a:xfrm>
            <a:off x="8131394" y="1694843"/>
            <a:ext cx="142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Redux-router</a:t>
            </a:r>
            <a:endParaRPr lang="nb-NO" dirty="0"/>
          </a:p>
        </p:txBody>
      </p:sp>
      <p:sp>
        <p:nvSpPr>
          <p:cNvPr id="13" name="TextBox 12"/>
          <p:cNvSpPr txBox="1"/>
          <p:nvPr/>
        </p:nvSpPr>
        <p:spPr>
          <a:xfrm>
            <a:off x="7540140" y="4601859"/>
            <a:ext cx="130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Npm</a:t>
            </a:r>
            <a:r>
              <a:rPr lang="nb-NO" dirty="0" smtClean="0"/>
              <a:t> scripts</a:t>
            </a:r>
            <a:endParaRPr lang="nb-NO" dirty="0"/>
          </a:p>
        </p:txBody>
      </p:sp>
      <p:sp>
        <p:nvSpPr>
          <p:cNvPr id="14" name="TextBox 13"/>
          <p:cNvSpPr txBox="1"/>
          <p:nvPr/>
        </p:nvSpPr>
        <p:spPr>
          <a:xfrm>
            <a:off x="4446696" y="4905688"/>
            <a:ext cx="88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express</a:t>
            </a:r>
            <a:endParaRPr lang="nb-NO" dirty="0"/>
          </a:p>
        </p:txBody>
      </p:sp>
      <p:sp>
        <p:nvSpPr>
          <p:cNvPr id="15" name="TextBox 14"/>
          <p:cNvSpPr txBox="1"/>
          <p:nvPr/>
        </p:nvSpPr>
        <p:spPr>
          <a:xfrm>
            <a:off x="1344158" y="5860858"/>
            <a:ext cx="136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Browsersync</a:t>
            </a:r>
            <a:endParaRPr lang="nb-NO" dirty="0"/>
          </a:p>
        </p:txBody>
      </p:sp>
      <p:sp>
        <p:nvSpPr>
          <p:cNvPr id="16" name="TextBox 15"/>
          <p:cNvSpPr txBox="1"/>
          <p:nvPr/>
        </p:nvSpPr>
        <p:spPr>
          <a:xfrm>
            <a:off x="4683480" y="5984137"/>
            <a:ext cx="223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Hot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reloading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3218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40796" y="720212"/>
            <a:ext cx="1432754" cy="73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Store</a:t>
            </a:r>
            <a:endParaRPr lang="nb-NO" dirty="0"/>
          </a:p>
        </p:txBody>
      </p:sp>
      <p:sp>
        <p:nvSpPr>
          <p:cNvPr id="5" name="Rectangle 4"/>
          <p:cNvSpPr/>
          <p:nvPr/>
        </p:nvSpPr>
        <p:spPr>
          <a:xfrm>
            <a:off x="5340796" y="4916600"/>
            <a:ext cx="1432754" cy="73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View</a:t>
            </a:r>
            <a:endParaRPr lang="nb-NO" dirty="0"/>
          </a:p>
        </p:txBody>
      </p:sp>
      <p:sp>
        <p:nvSpPr>
          <p:cNvPr id="6" name="Rectangle 5"/>
          <p:cNvSpPr/>
          <p:nvPr/>
        </p:nvSpPr>
        <p:spPr>
          <a:xfrm>
            <a:off x="7433837" y="2830716"/>
            <a:ext cx="1432754" cy="73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Action</a:t>
            </a:r>
            <a:endParaRPr lang="nb-NO" dirty="0"/>
          </a:p>
        </p:txBody>
      </p:sp>
      <p:sp>
        <p:nvSpPr>
          <p:cNvPr id="7" name="Right Arrow 6"/>
          <p:cNvSpPr/>
          <p:nvPr/>
        </p:nvSpPr>
        <p:spPr>
          <a:xfrm rot="19041387">
            <a:off x="7135900" y="4197759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ight Arrow 7"/>
          <p:cNvSpPr/>
          <p:nvPr/>
        </p:nvSpPr>
        <p:spPr>
          <a:xfrm rot="14172025">
            <a:off x="7187509" y="1633409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ectangle 8"/>
          <p:cNvSpPr/>
          <p:nvPr/>
        </p:nvSpPr>
        <p:spPr>
          <a:xfrm>
            <a:off x="2951673" y="2830716"/>
            <a:ext cx="1432754" cy="73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Reducer</a:t>
            </a:r>
            <a:endParaRPr lang="nb-NO" dirty="0"/>
          </a:p>
        </p:txBody>
      </p:sp>
      <p:sp>
        <p:nvSpPr>
          <p:cNvPr id="12" name="Right Arrow 11"/>
          <p:cNvSpPr/>
          <p:nvPr/>
        </p:nvSpPr>
        <p:spPr>
          <a:xfrm rot="7552612">
            <a:off x="3949073" y="1755970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Right Arrow 14"/>
          <p:cNvSpPr/>
          <p:nvPr/>
        </p:nvSpPr>
        <p:spPr>
          <a:xfrm rot="2109057">
            <a:off x="4168824" y="4167890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198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9029" y="1825625"/>
            <a:ext cx="4974771" cy="4351338"/>
          </a:xfrm>
        </p:spPr>
        <p:txBody>
          <a:bodyPr/>
          <a:lstStyle/>
          <a:p>
            <a:r>
              <a:rPr lang="nb-NO" dirty="0" err="1"/>
              <a:t>d</a:t>
            </a:r>
            <a:r>
              <a:rPr lang="nb-NO" dirty="0" err="1" smtClean="0"/>
              <a:t>ispatch</a:t>
            </a:r>
            <a:r>
              <a:rPr lang="nb-NO" dirty="0" smtClean="0"/>
              <a:t>(action)</a:t>
            </a:r>
          </a:p>
          <a:p>
            <a:r>
              <a:rPr lang="nb-NO" dirty="0" err="1"/>
              <a:t>s</a:t>
            </a:r>
            <a:r>
              <a:rPr lang="nb-NO" dirty="0" err="1" smtClean="0"/>
              <a:t>ubscribe</a:t>
            </a:r>
            <a:r>
              <a:rPr lang="nb-NO" dirty="0" smtClean="0"/>
              <a:t>(</a:t>
            </a:r>
            <a:r>
              <a:rPr lang="nb-NO" dirty="0" err="1" smtClean="0"/>
              <a:t>listener</a:t>
            </a:r>
            <a:r>
              <a:rPr lang="nb-NO" dirty="0" smtClean="0"/>
              <a:t>)</a:t>
            </a:r>
          </a:p>
          <a:p>
            <a:r>
              <a:rPr lang="nb-NO" dirty="0" err="1" smtClean="0"/>
              <a:t>getState</a:t>
            </a:r>
            <a:r>
              <a:rPr lang="nb-NO" dirty="0" smtClean="0"/>
              <a:t>()</a:t>
            </a:r>
          </a:p>
          <a:p>
            <a:r>
              <a:rPr lang="nb-NO" dirty="0" err="1" smtClean="0">
                <a:solidFill>
                  <a:schemeClr val="bg1">
                    <a:lumMod val="65000"/>
                  </a:schemeClr>
                </a:solidFill>
              </a:rPr>
              <a:t>replaceReducer</a:t>
            </a:r>
            <a:r>
              <a:rPr lang="nb-NO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nb-NO" dirty="0" err="1" smtClean="0">
                <a:solidFill>
                  <a:schemeClr val="bg1">
                    <a:lumMod val="65000"/>
                  </a:schemeClr>
                </a:solidFill>
              </a:rPr>
              <a:t>nextReducer</a:t>
            </a:r>
            <a:r>
              <a:rPr lang="nb-NO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nb-NO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92092" y="1429594"/>
            <a:ext cx="1432754" cy="73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Store</a:t>
            </a:r>
            <a:endParaRPr lang="nb-NO" dirty="0"/>
          </a:p>
        </p:txBody>
      </p:sp>
      <p:sp>
        <p:nvSpPr>
          <p:cNvPr id="7" name="Rectangle 6"/>
          <p:cNvSpPr/>
          <p:nvPr/>
        </p:nvSpPr>
        <p:spPr>
          <a:xfrm>
            <a:off x="2532464" y="4510885"/>
            <a:ext cx="1432754" cy="73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View</a:t>
            </a:r>
            <a:endParaRPr lang="nb-NO" dirty="0"/>
          </a:p>
        </p:txBody>
      </p:sp>
      <p:sp>
        <p:nvSpPr>
          <p:cNvPr id="8" name="Rectangle 7"/>
          <p:cNvSpPr/>
          <p:nvPr/>
        </p:nvSpPr>
        <p:spPr>
          <a:xfrm>
            <a:off x="4298752" y="3146385"/>
            <a:ext cx="1432754" cy="73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Action</a:t>
            </a:r>
            <a:endParaRPr lang="nb-NO" dirty="0"/>
          </a:p>
        </p:txBody>
      </p:sp>
      <p:sp>
        <p:nvSpPr>
          <p:cNvPr id="9" name="Right Arrow 8"/>
          <p:cNvSpPr/>
          <p:nvPr/>
        </p:nvSpPr>
        <p:spPr>
          <a:xfrm rot="19041387">
            <a:off x="4257448" y="4222060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ight Arrow 9"/>
          <p:cNvSpPr/>
          <p:nvPr/>
        </p:nvSpPr>
        <p:spPr>
          <a:xfrm rot="14172025">
            <a:off x="4163362" y="2196142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ctangle 10"/>
          <p:cNvSpPr/>
          <p:nvPr/>
        </p:nvSpPr>
        <p:spPr>
          <a:xfrm>
            <a:off x="838200" y="3084430"/>
            <a:ext cx="1432754" cy="73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Reducer</a:t>
            </a:r>
            <a:endParaRPr lang="nb-NO" dirty="0"/>
          </a:p>
        </p:txBody>
      </p:sp>
      <p:sp>
        <p:nvSpPr>
          <p:cNvPr id="12" name="Right Arrow 11"/>
          <p:cNvSpPr/>
          <p:nvPr/>
        </p:nvSpPr>
        <p:spPr>
          <a:xfrm rot="7552612">
            <a:off x="1728373" y="2323897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ight Arrow 12"/>
          <p:cNvSpPr/>
          <p:nvPr/>
        </p:nvSpPr>
        <p:spPr>
          <a:xfrm rot="2109057">
            <a:off x="1503758" y="4158628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Oval 13"/>
          <p:cNvSpPr/>
          <p:nvPr/>
        </p:nvSpPr>
        <p:spPr>
          <a:xfrm>
            <a:off x="2270955" y="1211260"/>
            <a:ext cx="2224846" cy="11536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673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Actions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126" y="1825625"/>
            <a:ext cx="57536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400" dirty="0" err="1" smtClean="0"/>
              <a:t>const</a:t>
            </a:r>
            <a:r>
              <a:rPr lang="nb-NO" sz="2400" dirty="0" smtClean="0"/>
              <a:t> VERIFY_NUMBER = ‘VERIFY_NUMBER‘</a:t>
            </a:r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smtClean="0"/>
              <a:t>{</a:t>
            </a:r>
          </a:p>
          <a:p>
            <a:pPr marL="0" indent="0">
              <a:buNone/>
            </a:pPr>
            <a:r>
              <a:rPr lang="nb-NO" sz="2400" dirty="0"/>
              <a:t>	</a:t>
            </a:r>
            <a:r>
              <a:rPr lang="nb-NO" sz="2400" dirty="0" smtClean="0"/>
              <a:t>type: VERIFY_NUMBER,</a:t>
            </a:r>
          </a:p>
          <a:p>
            <a:pPr marL="0" indent="0">
              <a:buNone/>
            </a:pPr>
            <a:r>
              <a:rPr lang="nb-NO" sz="2400" dirty="0"/>
              <a:t>	</a:t>
            </a:r>
            <a:r>
              <a:rPr lang="nb-NO" sz="2400" dirty="0" err="1" smtClean="0"/>
              <a:t>number</a:t>
            </a:r>
            <a:r>
              <a:rPr lang="nb-NO" sz="2400" dirty="0" smtClean="0"/>
              <a:t>: </a:t>
            </a:r>
            <a:r>
              <a:rPr lang="nb-NO" sz="2400" dirty="0" err="1" smtClean="0"/>
              <a:t>number</a:t>
            </a:r>
            <a:endParaRPr lang="nb-NO" sz="2400" dirty="0" smtClean="0"/>
          </a:p>
          <a:p>
            <a:pPr marL="0" indent="0">
              <a:buNone/>
            </a:pPr>
            <a:r>
              <a:rPr lang="nb-NO" sz="24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951864" y="1909022"/>
            <a:ext cx="1432754" cy="73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Store</a:t>
            </a:r>
            <a:endParaRPr lang="nb-NO" dirty="0"/>
          </a:p>
        </p:txBody>
      </p:sp>
      <p:sp>
        <p:nvSpPr>
          <p:cNvPr id="6" name="Rectangle 5"/>
          <p:cNvSpPr/>
          <p:nvPr/>
        </p:nvSpPr>
        <p:spPr>
          <a:xfrm>
            <a:off x="1792236" y="4990313"/>
            <a:ext cx="1432754" cy="73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View</a:t>
            </a:r>
            <a:endParaRPr lang="nb-NO" dirty="0"/>
          </a:p>
        </p:txBody>
      </p:sp>
      <p:sp>
        <p:nvSpPr>
          <p:cNvPr id="7" name="Rectangle 6"/>
          <p:cNvSpPr/>
          <p:nvPr/>
        </p:nvSpPr>
        <p:spPr>
          <a:xfrm>
            <a:off x="3558524" y="3625813"/>
            <a:ext cx="1432754" cy="73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Action</a:t>
            </a:r>
            <a:endParaRPr lang="nb-NO" dirty="0"/>
          </a:p>
        </p:txBody>
      </p:sp>
      <p:sp>
        <p:nvSpPr>
          <p:cNvPr id="8" name="Right Arrow 7"/>
          <p:cNvSpPr/>
          <p:nvPr/>
        </p:nvSpPr>
        <p:spPr>
          <a:xfrm rot="19041387">
            <a:off x="3517220" y="4701488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ight Arrow 8"/>
          <p:cNvSpPr/>
          <p:nvPr/>
        </p:nvSpPr>
        <p:spPr>
          <a:xfrm rot="14172025">
            <a:off x="3423134" y="2675570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ctangle 9"/>
          <p:cNvSpPr/>
          <p:nvPr/>
        </p:nvSpPr>
        <p:spPr>
          <a:xfrm>
            <a:off x="97972" y="3563858"/>
            <a:ext cx="1432754" cy="73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Reducer</a:t>
            </a:r>
            <a:endParaRPr lang="nb-NO" dirty="0"/>
          </a:p>
        </p:txBody>
      </p:sp>
      <p:sp>
        <p:nvSpPr>
          <p:cNvPr id="11" name="Right Arrow 10"/>
          <p:cNvSpPr/>
          <p:nvPr/>
        </p:nvSpPr>
        <p:spPr>
          <a:xfrm rot="7552612">
            <a:off x="988145" y="2803325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ight Arrow 11"/>
          <p:cNvSpPr/>
          <p:nvPr/>
        </p:nvSpPr>
        <p:spPr>
          <a:xfrm rot="2109057">
            <a:off x="763530" y="4638056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Oval 12"/>
          <p:cNvSpPr/>
          <p:nvPr/>
        </p:nvSpPr>
        <p:spPr>
          <a:xfrm>
            <a:off x="3162478" y="3444800"/>
            <a:ext cx="2224846" cy="11536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594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Reducer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4914" y="1825625"/>
            <a:ext cx="68688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smtClean="0"/>
              <a:t>(</a:t>
            </a:r>
            <a:r>
              <a:rPr lang="nb-NO" dirty="0" err="1" smtClean="0"/>
              <a:t>previousState</a:t>
            </a:r>
            <a:r>
              <a:rPr lang="nb-NO" dirty="0" smtClean="0"/>
              <a:t>, action) =&gt; </a:t>
            </a:r>
            <a:r>
              <a:rPr lang="nb-NO" dirty="0" err="1" smtClean="0"/>
              <a:t>newState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 smtClean="0"/>
              <a:t>Object.assign</a:t>
            </a:r>
            <a:r>
              <a:rPr lang="nb-NO" dirty="0" smtClean="0"/>
              <a:t>({}, </a:t>
            </a:r>
            <a:r>
              <a:rPr lang="nb-NO" dirty="0" err="1" smtClean="0"/>
              <a:t>state</a:t>
            </a:r>
            <a:r>
              <a:rPr lang="nb-NO" dirty="0" smtClean="0"/>
              <a:t>, {</a:t>
            </a:r>
            <a:r>
              <a:rPr lang="nb-NO" dirty="0" err="1" smtClean="0"/>
              <a:t>numbers</a:t>
            </a:r>
            <a:r>
              <a:rPr lang="nb-NO" dirty="0" smtClean="0"/>
              <a:t>: </a:t>
            </a:r>
            <a:r>
              <a:rPr lang="nb-NO" dirty="0" err="1" smtClean="0"/>
              <a:t>getNum</a:t>
            </a:r>
            <a:r>
              <a:rPr lang="nb-NO" dirty="0" smtClean="0"/>
              <a:t>()});</a:t>
            </a:r>
            <a:endParaRPr lang="nb-NO" dirty="0" smtClean="0"/>
          </a:p>
        </p:txBody>
      </p:sp>
      <p:sp>
        <p:nvSpPr>
          <p:cNvPr id="5" name="Rectangle 4"/>
          <p:cNvSpPr/>
          <p:nvPr/>
        </p:nvSpPr>
        <p:spPr>
          <a:xfrm>
            <a:off x="2343750" y="2708649"/>
            <a:ext cx="1432754" cy="73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Store</a:t>
            </a:r>
            <a:endParaRPr lang="nb-NO" dirty="0"/>
          </a:p>
        </p:txBody>
      </p:sp>
      <p:sp>
        <p:nvSpPr>
          <p:cNvPr id="6" name="Rectangle 5"/>
          <p:cNvSpPr/>
          <p:nvPr/>
        </p:nvSpPr>
        <p:spPr>
          <a:xfrm>
            <a:off x="2184122" y="5789940"/>
            <a:ext cx="1432754" cy="73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View</a:t>
            </a:r>
            <a:endParaRPr lang="nb-NO" dirty="0"/>
          </a:p>
        </p:txBody>
      </p:sp>
      <p:sp>
        <p:nvSpPr>
          <p:cNvPr id="7" name="Rectangle 6"/>
          <p:cNvSpPr/>
          <p:nvPr/>
        </p:nvSpPr>
        <p:spPr>
          <a:xfrm>
            <a:off x="3950410" y="4425440"/>
            <a:ext cx="1432754" cy="73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Action</a:t>
            </a:r>
            <a:endParaRPr lang="nb-NO" dirty="0"/>
          </a:p>
        </p:txBody>
      </p:sp>
      <p:sp>
        <p:nvSpPr>
          <p:cNvPr id="8" name="Right Arrow 7"/>
          <p:cNvSpPr/>
          <p:nvPr/>
        </p:nvSpPr>
        <p:spPr>
          <a:xfrm rot="19041387">
            <a:off x="3909106" y="5501115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ight Arrow 8"/>
          <p:cNvSpPr/>
          <p:nvPr/>
        </p:nvSpPr>
        <p:spPr>
          <a:xfrm rot="14172025">
            <a:off x="3815020" y="3475197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ctangle 9"/>
          <p:cNvSpPr/>
          <p:nvPr/>
        </p:nvSpPr>
        <p:spPr>
          <a:xfrm>
            <a:off x="489858" y="4363485"/>
            <a:ext cx="1432754" cy="73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Reducer</a:t>
            </a:r>
            <a:endParaRPr lang="nb-NO" dirty="0"/>
          </a:p>
        </p:txBody>
      </p:sp>
      <p:sp>
        <p:nvSpPr>
          <p:cNvPr id="11" name="Right Arrow 10"/>
          <p:cNvSpPr/>
          <p:nvPr/>
        </p:nvSpPr>
        <p:spPr>
          <a:xfrm rot="7552612">
            <a:off x="1380031" y="3602952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ight Arrow 11"/>
          <p:cNvSpPr/>
          <p:nvPr/>
        </p:nvSpPr>
        <p:spPr>
          <a:xfrm rot="2109057">
            <a:off x="1155416" y="5437683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Oval 12"/>
          <p:cNvSpPr/>
          <p:nvPr/>
        </p:nvSpPr>
        <p:spPr>
          <a:xfrm>
            <a:off x="84728" y="4156482"/>
            <a:ext cx="2224846" cy="11536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959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4583</TotalTime>
  <Words>65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Actions</vt:lpstr>
      <vt:lpstr>Reducer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Olav Nybø</dc:creator>
  <cp:lastModifiedBy>Olav Nybø</cp:lastModifiedBy>
  <cp:revision>6</cp:revision>
  <dcterms:created xsi:type="dcterms:W3CDTF">2016-11-10T15:24:22Z</dcterms:created>
  <dcterms:modified xsi:type="dcterms:W3CDTF">2016-11-13T19:47:45Z</dcterms:modified>
</cp:coreProperties>
</file>