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87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13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777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74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211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1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3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39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42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8816-AE43-4E4C-B7AD-D84D0EC573E8}" type="datetimeFigureOut">
              <a:rPr lang="nb-NO" smtClean="0"/>
              <a:t>22.04.2015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5CAA-2C24-4300-A2A7-4D7969837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0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2011" y="496562"/>
            <a:ext cx="2161859" cy="111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Remote </a:t>
            </a:r>
            <a:r>
              <a:rPr lang="nb-NO" dirty="0" err="1" smtClean="0"/>
              <a:t>tracking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872010" y="2053868"/>
            <a:ext cx="2161859" cy="111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872010" y="3611174"/>
            <a:ext cx="2161859" cy="1114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Staged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872010" y="5186648"/>
            <a:ext cx="2161859" cy="1114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Unstaged</a:t>
            </a:r>
            <a:endParaRPr lang="nb-NO" dirty="0"/>
          </a:p>
        </p:txBody>
      </p:sp>
      <p:sp>
        <p:nvSpPr>
          <p:cNvPr id="8" name="Rectangle 7"/>
          <p:cNvSpPr/>
          <p:nvPr/>
        </p:nvSpPr>
        <p:spPr>
          <a:xfrm>
            <a:off x="7418853" y="2031007"/>
            <a:ext cx="2161859" cy="1114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Repository</a:t>
            </a:r>
            <a:endParaRPr lang="nb-NO" dirty="0"/>
          </a:p>
        </p:txBody>
      </p:sp>
      <p:sp>
        <p:nvSpPr>
          <p:cNvPr id="11" name="Left Arrow 10"/>
          <p:cNvSpPr/>
          <p:nvPr/>
        </p:nvSpPr>
        <p:spPr>
          <a:xfrm>
            <a:off x="3886200" y="2345809"/>
            <a:ext cx="2834640" cy="484632"/>
          </a:xfrm>
          <a:prstGeom prst="leftArrow">
            <a:avLst>
              <a:gd name="adj1" fmla="val 468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Clone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61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31" y="215479"/>
            <a:ext cx="2161859" cy="111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Remote </a:t>
            </a:r>
            <a:r>
              <a:rPr lang="nb-NO" dirty="0" err="1" smtClean="0"/>
              <a:t>tracking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498628" y="1983799"/>
            <a:ext cx="2161859" cy="111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98627" y="3863782"/>
            <a:ext cx="2161859" cy="1114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Staged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498627" y="5743765"/>
            <a:ext cx="2161859" cy="1114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Unstaged</a:t>
            </a:r>
            <a:endParaRPr lang="nb-NO" dirty="0"/>
          </a:p>
        </p:txBody>
      </p:sp>
      <p:sp>
        <p:nvSpPr>
          <p:cNvPr id="2" name="Up Arrow 1"/>
          <p:cNvSpPr/>
          <p:nvPr/>
        </p:nvSpPr>
        <p:spPr>
          <a:xfrm>
            <a:off x="1264920" y="5015467"/>
            <a:ext cx="472440" cy="690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xtBox 2"/>
          <p:cNvSpPr txBox="1"/>
          <p:nvPr/>
        </p:nvSpPr>
        <p:spPr>
          <a:xfrm>
            <a:off x="1844040" y="517104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Add</a:t>
            </a:r>
            <a:endParaRPr lang="nb-NO" dirty="0"/>
          </a:p>
        </p:txBody>
      </p:sp>
      <p:sp>
        <p:nvSpPr>
          <p:cNvPr id="10" name="Up Arrow 9"/>
          <p:cNvSpPr/>
          <p:nvPr/>
        </p:nvSpPr>
        <p:spPr>
          <a:xfrm>
            <a:off x="1264920" y="3138658"/>
            <a:ext cx="472440" cy="690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1737360" y="33520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Commit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418853" y="1983799"/>
            <a:ext cx="2161859" cy="1114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Repository</a:t>
            </a:r>
            <a:endParaRPr lang="nb-NO" dirty="0"/>
          </a:p>
        </p:txBody>
      </p:sp>
      <p:sp>
        <p:nvSpPr>
          <p:cNvPr id="14" name="Right Arrow 13"/>
          <p:cNvSpPr/>
          <p:nvPr/>
        </p:nvSpPr>
        <p:spPr>
          <a:xfrm>
            <a:off x="3817620" y="2220397"/>
            <a:ext cx="3032760" cy="56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Push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12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31" y="215479"/>
            <a:ext cx="2161859" cy="111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Remote </a:t>
            </a:r>
            <a:r>
              <a:rPr lang="nb-NO" dirty="0" err="1" smtClean="0"/>
              <a:t>tracking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498628" y="1983799"/>
            <a:ext cx="2161859" cy="111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98627" y="3863782"/>
            <a:ext cx="2161859" cy="1114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Staged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498627" y="5743765"/>
            <a:ext cx="2161859" cy="1114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Unstaged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022613" y="365760"/>
            <a:ext cx="2161859" cy="27322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Repository</a:t>
            </a:r>
            <a:endParaRPr lang="nb-NO" dirty="0"/>
          </a:p>
        </p:txBody>
      </p:sp>
      <p:sp>
        <p:nvSpPr>
          <p:cNvPr id="15" name="Left Arrow 14"/>
          <p:cNvSpPr/>
          <p:nvPr/>
        </p:nvSpPr>
        <p:spPr>
          <a:xfrm>
            <a:off x="3817620" y="530280"/>
            <a:ext cx="2834640" cy="484632"/>
          </a:xfrm>
          <a:prstGeom prst="leftArrow">
            <a:avLst>
              <a:gd name="adj1" fmla="val 468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Fetch</a:t>
            </a:r>
            <a:endParaRPr lang="nb-NO" dirty="0"/>
          </a:p>
        </p:txBody>
      </p:sp>
      <p:sp>
        <p:nvSpPr>
          <p:cNvPr id="16" name="Left Arrow 15"/>
          <p:cNvSpPr/>
          <p:nvPr/>
        </p:nvSpPr>
        <p:spPr>
          <a:xfrm>
            <a:off x="3817620" y="2298600"/>
            <a:ext cx="2834640" cy="484632"/>
          </a:xfrm>
          <a:prstGeom prst="leftArrow">
            <a:avLst>
              <a:gd name="adj1" fmla="val 468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Pull = </a:t>
            </a:r>
            <a:r>
              <a:rPr lang="nb-NO" dirty="0" err="1" smtClean="0"/>
              <a:t>Fetch</a:t>
            </a:r>
            <a:r>
              <a:rPr lang="nb-NO" dirty="0" smtClean="0"/>
              <a:t> + </a:t>
            </a:r>
            <a:r>
              <a:rPr lang="nb-NO" dirty="0" err="1" smtClean="0"/>
              <a:t>Merge</a:t>
            </a:r>
            <a:endParaRPr lang="nb-NO" dirty="0"/>
          </a:p>
        </p:txBody>
      </p:sp>
      <p:sp>
        <p:nvSpPr>
          <p:cNvPr id="8" name="Down Arrow 7"/>
          <p:cNvSpPr/>
          <p:nvPr/>
        </p:nvSpPr>
        <p:spPr>
          <a:xfrm>
            <a:off x="1249680" y="1386840"/>
            <a:ext cx="41148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/>
          <p:cNvSpPr txBox="1"/>
          <p:nvPr/>
        </p:nvSpPr>
        <p:spPr>
          <a:xfrm>
            <a:off x="1732027" y="141625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Merge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868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31" y="215479"/>
            <a:ext cx="2161859" cy="111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Remote </a:t>
            </a:r>
            <a:r>
              <a:rPr lang="nb-NO" dirty="0" err="1" smtClean="0"/>
              <a:t>tracking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498628" y="1983799"/>
            <a:ext cx="2161859" cy="111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98627" y="3863782"/>
            <a:ext cx="2161859" cy="1114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Staged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498627" y="5743765"/>
            <a:ext cx="2161859" cy="1114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Unstaged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022613" y="365760"/>
            <a:ext cx="2161859" cy="27322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Repository</a:t>
            </a:r>
            <a:endParaRPr lang="nb-NO" dirty="0"/>
          </a:p>
        </p:txBody>
      </p:sp>
      <p:sp>
        <p:nvSpPr>
          <p:cNvPr id="2" name="Rectangle 1"/>
          <p:cNvSpPr/>
          <p:nvPr/>
        </p:nvSpPr>
        <p:spPr>
          <a:xfrm>
            <a:off x="807720" y="83820"/>
            <a:ext cx="449580" cy="672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1804830" y="83820"/>
            <a:ext cx="449580" cy="672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/>
          <p:nvPr/>
        </p:nvSpPr>
        <p:spPr>
          <a:xfrm>
            <a:off x="7428689" y="83820"/>
            <a:ext cx="449580" cy="3162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ctangle 17"/>
          <p:cNvSpPr/>
          <p:nvPr/>
        </p:nvSpPr>
        <p:spPr>
          <a:xfrm>
            <a:off x="8425799" y="83820"/>
            <a:ext cx="449580" cy="3162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577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Olav Nybø</dc:creator>
  <cp:lastModifiedBy>Olav Nybø</cp:lastModifiedBy>
  <cp:revision>3</cp:revision>
  <dcterms:created xsi:type="dcterms:W3CDTF">2015-04-22T19:05:21Z</dcterms:created>
  <dcterms:modified xsi:type="dcterms:W3CDTF">2015-04-22T19:30:30Z</dcterms:modified>
</cp:coreProperties>
</file>