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노지환" initials="노" lastIdx="1" clrIdx="0">
    <p:extLst>
      <p:ext uri="{19B8F6BF-5375-455C-9EA6-DF929625EA0E}">
        <p15:presenceInfo xmlns:p15="http://schemas.microsoft.com/office/powerpoint/2012/main" userId="노지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98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6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7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0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5BD6-8C4A-49B0-86EB-0DDD8D46C0C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9DED8-F8AA-4E9C-91C6-744F6BB37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710B56-D2F5-48DE-B5FD-C85613888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어디가 </a:t>
            </a:r>
            <a:r>
              <a:rPr lang="ko-KR" altLang="en-US" dirty="0" err="1"/>
              <a:t>핫하조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6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F958C-6858-45BA-959A-CCBB4A78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38F3C-A4EA-48BA-BC90-60417021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핫함을</a:t>
            </a:r>
            <a:r>
              <a:rPr lang="ko-KR" altLang="en-US" dirty="0"/>
              <a:t> 학습할 모델</a:t>
            </a:r>
            <a:r>
              <a:rPr lang="en-US" altLang="ko-KR" dirty="0"/>
              <a:t>(logistic)</a:t>
            </a:r>
            <a:r>
              <a:rPr lang="ko-KR" altLang="en-US" dirty="0"/>
              <a:t> 구현 완료</a:t>
            </a:r>
            <a:r>
              <a:rPr lang="en-US" altLang="ko-KR" dirty="0"/>
              <a:t>.(</a:t>
            </a:r>
            <a:r>
              <a:rPr lang="ko-KR" altLang="en-US" dirty="0"/>
              <a:t>추후에 </a:t>
            </a:r>
            <a:r>
              <a:rPr lang="en-US" altLang="ko-KR" dirty="0"/>
              <a:t>optimizer</a:t>
            </a:r>
            <a:r>
              <a:rPr lang="ko-KR" altLang="en-US" dirty="0"/>
              <a:t>등을 다듬을 것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받고자하는</a:t>
            </a:r>
            <a:r>
              <a:rPr lang="ko-KR" altLang="en-US" dirty="0"/>
              <a:t> 데이터셋의 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이미지를 학습시킬 모델 선택 및 </a:t>
            </a:r>
            <a:r>
              <a:rPr lang="en-US" altLang="ko-KR" dirty="0" err="1"/>
              <a:t>retraing</a:t>
            </a:r>
            <a:r>
              <a:rPr lang="ko-KR" altLang="en-US" dirty="0"/>
              <a:t>시도 </a:t>
            </a:r>
            <a:r>
              <a:rPr lang="en-US" altLang="ko-KR" dirty="0"/>
              <a:t>-&gt; </a:t>
            </a:r>
            <a:r>
              <a:rPr lang="ko-KR" altLang="en-US" dirty="0"/>
              <a:t>실패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20010-9445-4FC5-B354-1D9DF590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모델은 선택했으면서 왜 실패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97AEE-662F-45D2-8F81-6BC45FCC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선택한 모델은 </a:t>
            </a:r>
            <a:r>
              <a:rPr lang="en-US" altLang="ko-KR" dirty="0"/>
              <a:t>google</a:t>
            </a:r>
            <a:r>
              <a:rPr lang="ko-KR" altLang="en-US" dirty="0"/>
              <a:t>의 </a:t>
            </a:r>
            <a:r>
              <a:rPr lang="en-US" altLang="ko-KR" dirty="0"/>
              <a:t>inception.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실패한 가장 큰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컴퓨터가 너무 </a:t>
            </a:r>
            <a:r>
              <a:rPr lang="ko-KR" altLang="en-US" dirty="0" err="1"/>
              <a:t>안좋음</a:t>
            </a:r>
            <a:r>
              <a:rPr lang="en-US" altLang="ko-KR" dirty="0"/>
              <a:t>. -&gt; </a:t>
            </a:r>
            <a:r>
              <a:rPr lang="ko-KR" altLang="en-US" dirty="0"/>
              <a:t>시간이 너무 </a:t>
            </a:r>
            <a:r>
              <a:rPr lang="ko-KR" altLang="en-US" dirty="0" err="1"/>
              <a:t>오래걸림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이번 모임에서 멘토님에게 서버 요청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16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F6174-A800-4D74-AB5E-B17E5252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받고자하는</a:t>
            </a:r>
            <a:r>
              <a:rPr lang="ko-KR" altLang="en-US" dirty="0"/>
              <a:t> 데이터셋의 예시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8C6280-A380-4DF2-825B-2A84239EC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40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34870-74B0-4639-87A1-C604F8B359F0}"/>
              </a:ext>
            </a:extLst>
          </p:cNvPr>
          <p:cNvSpPr txBox="1"/>
          <p:nvPr/>
        </p:nvSpPr>
        <p:spPr>
          <a:xfrm>
            <a:off x="9553903" y="1366345"/>
            <a:ext cx="222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이게 무엇인지</a:t>
            </a:r>
            <a:endParaRPr lang="en-US" altLang="ko-KR" dirty="0"/>
          </a:p>
          <a:p>
            <a:r>
              <a:rPr lang="ko-KR" altLang="en-US" dirty="0"/>
              <a:t>이미지 이름</a:t>
            </a:r>
            <a:r>
              <a:rPr lang="en-US" altLang="ko-KR" dirty="0"/>
              <a:t>, x1, x2, x3, … ,y </a:t>
            </a:r>
            <a:r>
              <a:rPr lang="ko-KR" altLang="en-US" dirty="0"/>
              <a:t>순으로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24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7C8B-4C4C-4F84-BAB1-7CB5DD5F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수석님이 주신 데이터로 돌려본 결과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EC9FD-7774-4FEB-98AF-47759F8A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Ps.</a:t>
            </a:r>
            <a:r>
              <a:rPr lang="ko-KR" altLang="en-US" dirty="0"/>
              <a:t> 데이터 셋을 학습과 테스트 데이터로 나누지 않았음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정확도가 </a:t>
            </a:r>
            <a:r>
              <a:rPr lang="en-US" altLang="ko-KR" dirty="0"/>
              <a:t>96%</a:t>
            </a:r>
            <a:r>
              <a:rPr lang="ko-KR" altLang="en-US" dirty="0"/>
              <a:t>로 괜찮게 나옴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사용한 데이터 </a:t>
            </a:r>
            <a:r>
              <a:rPr lang="ko-KR" altLang="en-US" dirty="0" err="1"/>
              <a:t>좋아요수</a:t>
            </a:r>
            <a:r>
              <a:rPr lang="en-US" altLang="ko-KR" dirty="0"/>
              <a:t>, </a:t>
            </a:r>
            <a:r>
              <a:rPr lang="ko-KR" altLang="en-US" dirty="0" err="1"/>
              <a:t>댓글수</a:t>
            </a:r>
            <a:r>
              <a:rPr lang="en-US" altLang="ko-KR" dirty="0"/>
              <a:t>, </a:t>
            </a:r>
            <a:r>
              <a:rPr lang="ko-KR" altLang="en-US" dirty="0" err="1"/>
              <a:t>게시물수</a:t>
            </a:r>
            <a:r>
              <a:rPr lang="en-US" altLang="ko-KR" dirty="0"/>
              <a:t>, </a:t>
            </a:r>
            <a:r>
              <a:rPr lang="ko-KR" altLang="en-US" dirty="0" err="1"/>
              <a:t>핫함</a:t>
            </a:r>
            <a:r>
              <a:rPr lang="en-US" altLang="ko-KR" dirty="0"/>
              <a:t>(0, 1)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539A04-2F68-4108-835A-BA7E31F0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63" y="4641055"/>
            <a:ext cx="9236240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2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B7850-5032-4B3B-BEB6-718BECB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요청하는 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EF75A-B5D9-4388-9106-B00E1235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부분 </a:t>
            </a:r>
            <a:r>
              <a:rPr lang="en-US" altLang="ko-KR" dirty="0"/>
              <a:t>– </a:t>
            </a:r>
            <a:r>
              <a:rPr lang="ko-KR" altLang="en-US" dirty="0"/>
              <a:t>데이터셋에 맞는 양식의 데이터</a:t>
            </a:r>
            <a:r>
              <a:rPr lang="en-US" altLang="ko-KR" dirty="0"/>
              <a:t>(+</a:t>
            </a:r>
            <a:r>
              <a:rPr lang="ko-KR" altLang="en-US" dirty="0"/>
              <a:t>이미지 포함</a:t>
            </a:r>
            <a:r>
              <a:rPr lang="en-US" altLang="ko-KR" dirty="0"/>
              <a:t>, ps. </a:t>
            </a:r>
            <a:r>
              <a:rPr lang="ko-KR" altLang="en-US" dirty="0"/>
              <a:t>추후에 이미지에 대해서 요청하는 부분이 있을 수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부분 </a:t>
            </a:r>
            <a:r>
              <a:rPr lang="en-US" altLang="ko-KR" dirty="0"/>
              <a:t>– </a:t>
            </a:r>
            <a:r>
              <a:rPr lang="ko-KR" altLang="en-US" dirty="0"/>
              <a:t>이 게시물이 </a:t>
            </a:r>
            <a:r>
              <a:rPr lang="ko-KR" altLang="en-US" dirty="0" err="1"/>
              <a:t>핫한지를</a:t>
            </a:r>
            <a:r>
              <a:rPr lang="ko-KR" altLang="en-US" dirty="0"/>
              <a:t> 판단하여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의미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멘토님들 </a:t>
            </a:r>
            <a:r>
              <a:rPr lang="en-US" altLang="ko-KR" dirty="0"/>
              <a:t>– </a:t>
            </a:r>
            <a:r>
              <a:rPr lang="ko-KR" altLang="en-US" dirty="0"/>
              <a:t>이미지 트레이닝을 할 수 있는 환경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오늘 이 모임에서 </a:t>
            </a:r>
            <a:r>
              <a:rPr lang="ko-KR" altLang="en-US" dirty="0" err="1"/>
              <a:t>정해야할</a:t>
            </a:r>
            <a:r>
              <a:rPr lang="ko-KR" altLang="en-US" dirty="0"/>
              <a:t> 것</a:t>
            </a:r>
            <a:r>
              <a:rPr lang="en-US" altLang="ko-KR" dirty="0"/>
              <a:t>. – </a:t>
            </a:r>
            <a:r>
              <a:rPr lang="ko-KR" altLang="en-US" dirty="0" err="1"/>
              <a:t>핫함의</a:t>
            </a:r>
            <a:r>
              <a:rPr lang="ko-KR" altLang="en-US" dirty="0"/>
              <a:t> 수치화</a:t>
            </a:r>
            <a:r>
              <a:rPr lang="en-US" altLang="ko-KR" dirty="0"/>
              <a:t>. (ex&gt; </a:t>
            </a:r>
            <a:r>
              <a:rPr lang="ko-KR" altLang="en-US" dirty="0" err="1"/>
              <a:t>댓글수</a:t>
            </a:r>
            <a:r>
              <a:rPr lang="ko-KR" altLang="en-US" dirty="0"/>
              <a:t> </a:t>
            </a:r>
            <a:r>
              <a:rPr lang="en-US" altLang="ko-KR" dirty="0"/>
              <a:t>*10 + </a:t>
            </a:r>
            <a:r>
              <a:rPr lang="ko-KR" altLang="en-US" dirty="0" err="1"/>
              <a:t>좋아요수</a:t>
            </a:r>
            <a:r>
              <a:rPr lang="en-US" altLang="ko-KR" dirty="0"/>
              <a:t>*5+</a:t>
            </a:r>
            <a:r>
              <a:rPr lang="ko-KR" altLang="en-US" dirty="0"/>
              <a:t>게시물 수</a:t>
            </a:r>
            <a:r>
              <a:rPr lang="en-US" altLang="ko-KR" dirty="0"/>
              <a:t>* ?? = </a:t>
            </a:r>
            <a:r>
              <a:rPr lang="ko-KR" altLang="en-US" dirty="0"/>
              <a:t>값 </a:t>
            </a:r>
            <a:endParaRPr lang="en-US" altLang="ko-KR" dirty="0"/>
          </a:p>
          <a:p>
            <a:r>
              <a:rPr lang="ko-KR" altLang="en-US" dirty="0"/>
              <a:t>값의 기준을 정해 </a:t>
            </a:r>
            <a:r>
              <a:rPr lang="ko-KR" altLang="en-US" dirty="0" err="1"/>
              <a:t>핫함을</a:t>
            </a:r>
            <a:r>
              <a:rPr lang="ko-KR" altLang="en-US" dirty="0"/>
              <a:t> </a:t>
            </a:r>
            <a:r>
              <a:rPr lang="ko-KR" altLang="en-US" dirty="0" err="1"/>
              <a:t>나눠야함</a:t>
            </a:r>
            <a:r>
              <a:rPr lang="en-US" altLang="ko-KR" dirty="0"/>
              <a:t>. (ex&gt; </a:t>
            </a:r>
            <a:r>
              <a:rPr lang="ko-KR" altLang="en-US" dirty="0"/>
              <a:t>값</a:t>
            </a:r>
            <a:r>
              <a:rPr lang="en-US" altLang="ko-KR" dirty="0"/>
              <a:t>&gt; 500 </a:t>
            </a:r>
            <a:r>
              <a:rPr lang="ko-KR" altLang="en-US" dirty="0" err="1"/>
              <a:t>핫함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09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B7850-5032-4B3B-BEB6-718BECB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검토할 사항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F3F03-0647-4C7C-BF97-13A65729FE90}"/>
              </a:ext>
            </a:extLst>
          </p:cNvPr>
          <p:cNvSpPr txBox="1"/>
          <p:nvPr/>
        </p:nvSpPr>
        <p:spPr>
          <a:xfrm>
            <a:off x="513335" y="1659285"/>
            <a:ext cx="11374121" cy="35394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/>
              <a:t>좋아요 수 </a:t>
            </a:r>
            <a:r>
              <a:rPr lang="en-US" altLang="ko-KR" sz="3200" dirty="0"/>
              <a:t>→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팔로워</a:t>
            </a:r>
            <a:r>
              <a:rPr lang="ko-KR" altLang="en-US" sz="3200" dirty="0"/>
              <a:t> 수와의 상관관계 정립 필요함</a:t>
            </a:r>
            <a:endParaRPr lang="en-US" altLang="ko-KR" sz="3200" dirty="0"/>
          </a:p>
          <a:p>
            <a:r>
              <a:rPr lang="en-US" altLang="ko-KR" sz="3200" dirty="0"/>
              <a:t>100</a:t>
            </a:r>
            <a:r>
              <a:rPr lang="ko-KR" altLang="en-US" sz="3200" dirty="0"/>
              <a:t>개의 좋아요 에서 </a:t>
            </a:r>
            <a:r>
              <a:rPr lang="en-US" altLang="ko-KR" sz="3200" dirty="0"/>
              <a:t>10,000</a:t>
            </a:r>
            <a:r>
              <a:rPr lang="ko-KR" altLang="en-US" sz="3200" dirty="0"/>
              <a:t>명의 </a:t>
            </a:r>
            <a:r>
              <a:rPr lang="ko-KR" altLang="en-US" sz="3200" dirty="0" err="1"/>
              <a:t>팔로워를</a:t>
            </a:r>
            <a:r>
              <a:rPr lang="ko-KR" altLang="en-US" sz="3200" dirty="0"/>
              <a:t> 가진 </a:t>
            </a:r>
            <a:r>
              <a:rPr lang="en-US" altLang="ko-KR" sz="3200" dirty="0"/>
              <a:t>ID</a:t>
            </a:r>
            <a:r>
              <a:rPr lang="ko-KR" altLang="en-US" sz="3200" dirty="0"/>
              <a:t>의 숫자와</a:t>
            </a:r>
            <a:endParaRPr lang="en-US" altLang="ko-KR" sz="3200" dirty="0"/>
          </a:p>
          <a:p>
            <a:r>
              <a:rPr lang="en-US" altLang="ko-KR" sz="3200" dirty="0"/>
              <a:t>                                          1,000</a:t>
            </a:r>
            <a:r>
              <a:rPr lang="ko-KR" altLang="en-US" sz="3200" dirty="0"/>
              <a:t>명의 </a:t>
            </a:r>
            <a:r>
              <a:rPr lang="ko-KR" altLang="en-US" sz="3200" dirty="0" err="1"/>
              <a:t>팔로워를</a:t>
            </a:r>
            <a:r>
              <a:rPr lang="ko-KR" altLang="en-US" sz="3200" dirty="0"/>
              <a:t> 가진 </a:t>
            </a:r>
            <a:r>
              <a:rPr lang="en-US" altLang="ko-KR" sz="3200" dirty="0"/>
              <a:t>ID</a:t>
            </a:r>
            <a:r>
              <a:rPr lang="ko-KR" altLang="en-US" sz="3200" dirty="0"/>
              <a:t>와의 차이 정립 필요함</a:t>
            </a:r>
            <a:endParaRPr lang="en-US" altLang="ko-KR" sz="3200" dirty="0"/>
          </a:p>
          <a:p>
            <a:r>
              <a:rPr lang="ko-KR" altLang="en-US" sz="3200" dirty="0"/>
              <a:t>게시물 수는 의미가 없다고 판단됨</a:t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단 해당 </a:t>
            </a:r>
            <a:r>
              <a:rPr lang="en-US" altLang="ko-KR" sz="3200" dirty="0"/>
              <a:t>ID</a:t>
            </a:r>
            <a:r>
              <a:rPr lang="ko-KR" altLang="en-US" sz="3200" dirty="0"/>
              <a:t>가 게시물이 많은 사람인 경우와 적은 경우는 </a:t>
            </a:r>
            <a:endParaRPr lang="en-US" altLang="ko-KR" sz="3200" dirty="0"/>
          </a:p>
          <a:p>
            <a:r>
              <a:rPr lang="ko-KR" altLang="en-US" sz="3200" dirty="0"/>
              <a:t>  적은 경우가 더 </a:t>
            </a:r>
            <a:r>
              <a:rPr lang="en-US" altLang="ko-KR" sz="3200" dirty="0"/>
              <a:t>HOT</a:t>
            </a:r>
            <a:r>
              <a:rPr lang="ko-KR" altLang="en-US" sz="3200" dirty="0"/>
              <a:t>에 부합하다고 판단됨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135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90EEDBF3-C0C6-45F6-B42A-56054CB2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52F3D058-9FAF-4334-828E-B6C5CCD73B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핫함을</a:t>
            </a:r>
            <a:r>
              <a:rPr lang="ko-KR" altLang="en-US" dirty="0"/>
              <a:t> 학습</a:t>
            </a:r>
            <a:endParaRPr lang="en-US" altLang="ko-KR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altLang="ko-KR" dirty="0"/>
              <a:t>Logistic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altLang="ko-KR" dirty="0"/>
              <a:t>(version1)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ko-KR" altLang="en-US" dirty="0"/>
              <a:t>꾸준한 업그레이드</a:t>
            </a:r>
            <a:r>
              <a:rPr lang="en-US" altLang="ko-KR" dirty="0"/>
              <a:t>.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42F22F57-69BC-48B4-B56B-2488CF3E27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주어진 데이터가 정말 </a:t>
            </a:r>
            <a:r>
              <a:rPr lang="ko-KR" altLang="en-US" dirty="0" err="1"/>
              <a:t>핫한</a:t>
            </a:r>
            <a:r>
              <a:rPr lang="ko-KR" altLang="en-US" dirty="0"/>
              <a:t> 장소인지 구분</a:t>
            </a:r>
            <a:r>
              <a:rPr lang="en-US" altLang="ko-KR" dirty="0"/>
              <a:t>.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altLang="ko-KR" dirty="0"/>
              <a:t>Inception</a:t>
            </a:r>
            <a:r>
              <a:rPr lang="ko-KR" altLang="en-US" dirty="0"/>
              <a:t>을 활용한 </a:t>
            </a:r>
            <a:r>
              <a:rPr lang="en-US" altLang="ko-KR" dirty="0"/>
              <a:t>retraining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ko-KR" altLang="en-US" dirty="0"/>
              <a:t>서버 받는 즉시 시작</a:t>
            </a:r>
            <a:r>
              <a:rPr lang="en-US" altLang="ko-KR"/>
              <a:t>.</a:t>
            </a:r>
            <a:endParaRPr lang="en-US" altLang="ko-KR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이전에 완성 </a:t>
            </a:r>
            <a:r>
              <a:rPr lang="en-US" altLang="ko-KR" dirty="0"/>
              <a:t>(</a:t>
            </a:r>
            <a:r>
              <a:rPr lang="ko-KR" altLang="en-US" dirty="0"/>
              <a:t>기한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</a:t>
            </a:r>
            <a:r>
              <a:rPr lang="en-US" altLang="ko-KR" dirty="0"/>
              <a:t>) -&gt; </a:t>
            </a:r>
            <a:r>
              <a:rPr lang="ko-KR" altLang="en-US" dirty="0"/>
              <a:t>모임에서 회의한 후 변동 가능</a:t>
            </a:r>
            <a:r>
              <a:rPr lang="en-US" altLang="ko-KR" dirty="0"/>
              <a:t>.</a:t>
            </a:r>
          </a:p>
          <a:p>
            <a:pPr>
              <a:buFont typeface="Calibri" panose="020F0502020204030204" pitchFamily="34" charset="0"/>
              <a:buChar char="⁻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97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293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Theme</vt:lpstr>
      <vt:lpstr>현재 진행 상황.</vt:lpstr>
      <vt:lpstr>진행상황</vt:lpstr>
      <vt:lpstr>모델은 선택했으면서 왜 실패?</vt:lpstr>
      <vt:lpstr>받고자하는 데이터셋의 예시</vt:lpstr>
      <vt:lpstr>수석님이 주신 데이터로 돌려본 결과.</vt:lpstr>
      <vt:lpstr>요청하는 점.</vt:lpstr>
      <vt:lpstr>검토할 사항.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Lee Jaesoo</cp:lastModifiedBy>
  <cp:revision>13</cp:revision>
  <dcterms:created xsi:type="dcterms:W3CDTF">2018-09-27T04:04:57Z</dcterms:created>
  <dcterms:modified xsi:type="dcterms:W3CDTF">2018-10-01T01:51:13Z</dcterms:modified>
</cp:coreProperties>
</file>