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ACAAA41-927C-491E-95BD-05EF19803A8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AF21F50-6903-4AD9-B177-D612248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0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AA41-927C-491E-95BD-05EF19803A8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1F50-6903-4AD9-B177-D612248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8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AA41-927C-491E-95BD-05EF19803A8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1F50-6903-4AD9-B177-D612248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97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AA41-927C-491E-95BD-05EF19803A8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1F50-6903-4AD9-B177-D612248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9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AA41-927C-491E-95BD-05EF19803A8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1F50-6903-4AD9-B177-D612248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19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AA41-927C-491E-95BD-05EF19803A8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1F50-6903-4AD9-B177-D612248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31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AA41-927C-491E-95BD-05EF19803A8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1F50-6903-4AD9-B177-D612248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8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CAAA41-927C-491E-95BD-05EF19803A8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1F50-6903-4AD9-B177-D612248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77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ACAAA41-927C-491E-95BD-05EF19803A8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1F50-6903-4AD9-B177-D612248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AA41-927C-491E-95BD-05EF19803A8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1F50-6903-4AD9-B177-D612248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4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AA41-927C-491E-95BD-05EF19803A8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1F50-6903-4AD9-B177-D612248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1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AA41-927C-491E-95BD-05EF19803A8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1F50-6903-4AD9-B177-D612248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AA41-927C-491E-95BD-05EF19803A8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1F50-6903-4AD9-B177-D612248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7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AA41-927C-491E-95BD-05EF19803A8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1F50-6903-4AD9-B177-D612248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6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AA41-927C-491E-95BD-05EF19803A8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1F50-6903-4AD9-B177-D612248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AA41-927C-491E-95BD-05EF19803A8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1F50-6903-4AD9-B177-D612248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6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AA41-927C-491E-95BD-05EF19803A8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1F50-6903-4AD9-B177-D612248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2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ACAAA41-927C-491E-95BD-05EF19803A8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AF21F50-6903-4AD9-B177-D612248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0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socrata.com/foundry/data.cdc.gov/dmnu-8er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7784"/>
            <a:ext cx="9144000" cy="295217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entury Gothic" panose="020B0502020202020204" pitchFamily="34" charset="0"/>
              </a:rPr>
              <a:t>Public Health Dashboard and Reporting</a:t>
            </a:r>
            <a:br>
              <a:rPr lang="en-US" dirty="0" smtClean="0">
                <a:latin typeface="Century Gothic" panose="020B0502020202020204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latin typeface="Century Gothic" panose="020B0502020202020204" pitchFamily="34" charset="0"/>
              </a:rPr>
              <a:t>Covid-19 Data Analysis</a:t>
            </a:r>
            <a:endParaRPr lang="en-US" sz="3100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43698"/>
          </a:xfrm>
        </p:spPr>
        <p:txBody>
          <a:bodyPr/>
          <a:lstStyle/>
          <a:p>
            <a:pPr algn="r"/>
            <a:r>
              <a:rPr lang="en-US" sz="2000" dirty="0" smtClean="0">
                <a:latin typeface="Century Gothic" panose="020B0502020202020204" pitchFamily="34" charset="0"/>
              </a:rPr>
              <a:t>Presented By: </a:t>
            </a:r>
            <a:r>
              <a:rPr lang="en-US" sz="2000" dirty="0" err="1" smtClean="0">
                <a:latin typeface="Century Gothic" panose="020B0502020202020204" pitchFamily="34" charset="0"/>
              </a:rPr>
              <a:t>Offodum</a:t>
            </a:r>
            <a:r>
              <a:rPr lang="en-US" sz="2000" dirty="0" smtClean="0">
                <a:latin typeface="Century Gothic" panose="020B0502020202020204" pitchFamily="34" charset="0"/>
              </a:rPr>
              <a:t> Sandra</a:t>
            </a:r>
          </a:p>
          <a:p>
            <a:pPr algn="r"/>
            <a:r>
              <a:rPr lang="en-US" sz="2000" dirty="0" smtClean="0">
                <a:latin typeface="Century Gothic" panose="020B0502020202020204" pitchFamily="34" charset="0"/>
              </a:rPr>
              <a:t>November 15, 2023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24" y="666877"/>
            <a:ext cx="10515600" cy="93332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Older people died more of </a:t>
            </a:r>
            <a:r>
              <a:rPr lang="en-US" dirty="0" err="1" smtClean="0"/>
              <a:t>Covid</a:t>
            </a:r>
            <a:r>
              <a:rPr lang="en-US" dirty="0" smtClean="0"/>
              <a:t>. </a:t>
            </a:r>
            <a:r>
              <a:rPr lang="en-US" dirty="0" err="1" smtClean="0"/>
              <a:t>Covid</a:t>
            </a:r>
            <a:r>
              <a:rPr lang="en-US" dirty="0" smtClean="0"/>
              <a:t> death rate were on the high in Region 6 </a:t>
            </a:r>
            <a:r>
              <a:rPr lang="en-US" dirty="0"/>
              <a:t>which covered Arkansas</a:t>
            </a:r>
            <a:r>
              <a:rPr lang="en-US" dirty="0" smtClean="0"/>
              <a:t>, Louisiana, New </a:t>
            </a:r>
            <a:r>
              <a:rPr lang="en-US" dirty="0"/>
              <a:t>Mexico</a:t>
            </a:r>
            <a:r>
              <a:rPr lang="en-US" dirty="0" smtClean="0"/>
              <a:t>, Oklahoma </a:t>
            </a:r>
            <a:r>
              <a:rPr lang="en-US" dirty="0"/>
              <a:t>and </a:t>
            </a:r>
            <a:r>
              <a:rPr lang="en-US" dirty="0" smtClean="0"/>
              <a:t>Texas. 2021 recorded more deaths from </a:t>
            </a:r>
            <a:r>
              <a:rPr lang="en-US" dirty="0" err="1" smtClean="0"/>
              <a:t>Covid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dev.socrata.com/foundry/data.cdc.gov/dmnu-8erf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4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709"/>
            <a:ext cx="10515600" cy="905891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823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Goal of Analysis</a:t>
            </a:r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Regions Covered</a:t>
            </a:r>
          </a:p>
          <a:p>
            <a:r>
              <a:rPr lang="en-US" dirty="0" smtClean="0"/>
              <a:t>Demographics</a:t>
            </a:r>
          </a:p>
          <a:p>
            <a:r>
              <a:rPr lang="en-US" dirty="0"/>
              <a:t>Age adjusted </a:t>
            </a:r>
            <a:r>
              <a:rPr lang="en-US" dirty="0" smtClean="0"/>
              <a:t>covid-19 </a:t>
            </a:r>
            <a:r>
              <a:rPr lang="en-US" dirty="0"/>
              <a:t>death </a:t>
            </a:r>
            <a:r>
              <a:rPr lang="en-US" dirty="0" smtClean="0"/>
              <a:t>rate</a:t>
            </a:r>
          </a:p>
          <a:p>
            <a:r>
              <a:rPr lang="en-US" dirty="0"/>
              <a:t>Crude </a:t>
            </a:r>
            <a:r>
              <a:rPr lang="en-US" dirty="0" smtClean="0"/>
              <a:t>covid-19 </a:t>
            </a:r>
            <a:r>
              <a:rPr lang="en-US" dirty="0"/>
              <a:t>death </a:t>
            </a:r>
            <a:r>
              <a:rPr lang="en-US" dirty="0" smtClean="0"/>
              <a:t>rate</a:t>
            </a:r>
          </a:p>
          <a:p>
            <a:r>
              <a:rPr lang="en-US" dirty="0" smtClean="0"/>
              <a:t>Covid-19 </a:t>
            </a:r>
            <a:r>
              <a:rPr lang="en-US" dirty="0"/>
              <a:t>death </a:t>
            </a:r>
            <a:r>
              <a:rPr lang="en-US" dirty="0" smtClean="0"/>
              <a:t>Count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2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ummarizing key health indicators and trends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480187"/>
            <a:ext cx="10515600" cy="75425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8776" y="2383599"/>
            <a:ext cx="5757672" cy="3404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data used </a:t>
            </a:r>
            <a:r>
              <a:rPr lang="en-US" dirty="0" smtClean="0"/>
              <a:t>contained </a:t>
            </a:r>
            <a:r>
              <a:rPr lang="en-US" dirty="0" smtClean="0"/>
              <a:t>COVID-19/</a:t>
            </a:r>
            <a:r>
              <a:rPr lang="en-US" dirty="0" err="1" smtClean="0"/>
              <a:t>covid</a:t>
            </a:r>
            <a:r>
              <a:rPr lang="en-US" dirty="0" smtClean="0"/>
              <a:t> death counts and rates by jurisdiction of residence (U.S., U.S department of Health &amp; Human Services(HHS) Region) as at 26</a:t>
            </a:r>
            <a:r>
              <a:rPr lang="en-US" baseline="30000" dirty="0" smtClean="0"/>
              <a:t>th</a:t>
            </a:r>
            <a:r>
              <a:rPr lang="en-US" dirty="0" smtClean="0"/>
              <a:t> October 2023. HHS Region covered 10 areas/states while the United States (U.S) include the 50 states, plus the District of Columbia.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highest number of states in the HHS Region </a:t>
            </a:r>
            <a:r>
              <a:rPr lang="en-US" dirty="0" smtClean="0"/>
              <a:t>was </a:t>
            </a:r>
            <a:r>
              <a:rPr lang="en-US" dirty="0" smtClean="0"/>
              <a:t>Region 4 while the least number of states </a:t>
            </a:r>
            <a:r>
              <a:rPr lang="en-US" dirty="0" smtClean="0"/>
              <a:t>was </a:t>
            </a:r>
            <a:r>
              <a:rPr lang="en-US" dirty="0" smtClean="0"/>
              <a:t>Region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" y="1453896"/>
            <a:ext cx="5918454" cy="448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50" y="383413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Regions covered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8" y="1033272"/>
            <a:ext cx="11439525" cy="58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96" y="378841"/>
            <a:ext cx="10515600" cy="6087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Demographics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896" y="1098423"/>
            <a:ext cx="10267950" cy="4200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1560" y="5298948"/>
            <a:ext cx="10155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the average, older people of 50years and above when compared with the population in the regions/states died more of </a:t>
            </a:r>
            <a:r>
              <a:rPr lang="en-US" dirty="0" err="1" smtClean="0"/>
              <a:t>covid</a:t>
            </a:r>
            <a:r>
              <a:rPr lang="en-US" dirty="0" smtClean="0"/>
              <a:t>, while the least age groups who rarely died of </a:t>
            </a:r>
            <a:r>
              <a:rPr lang="en-US" dirty="0" err="1" smtClean="0"/>
              <a:t>covid</a:t>
            </a:r>
            <a:r>
              <a:rPr lang="en-US" dirty="0" smtClean="0"/>
              <a:t> were below 17 years.</a:t>
            </a:r>
          </a:p>
          <a:p>
            <a:endParaRPr lang="en-US" dirty="0"/>
          </a:p>
          <a:p>
            <a:r>
              <a:rPr lang="en-US" dirty="0" smtClean="0"/>
              <a:t>The Non-Hispanic race died more of </a:t>
            </a:r>
            <a:r>
              <a:rPr lang="en-US" dirty="0" err="1" smtClean="0"/>
              <a:t>covid</a:t>
            </a:r>
            <a:r>
              <a:rPr lang="en-US" dirty="0" smtClean="0"/>
              <a:t> when compared to the Hispanic 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6877"/>
            <a:ext cx="10515600" cy="659003"/>
          </a:xfrm>
        </p:spPr>
        <p:txBody>
          <a:bodyPr>
            <a:normAutofit/>
          </a:bodyPr>
          <a:lstStyle/>
          <a:p>
            <a:r>
              <a:rPr lang="en-US" dirty="0" smtClean="0"/>
              <a:t>Age adjusted </a:t>
            </a:r>
            <a:r>
              <a:rPr lang="en-US" dirty="0" err="1" smtClean="0"/>
              <a:t>covid</a:t>
            </a:r>
            <a:r>
              <a:rPr lang="en-US" dirty="0" smtClean="0"/>
              <a:t> death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896" y="2401697"/>
            <a:ext cx="5327904" cy="332244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 the average, the rates at which people died of </a:t>
            </a:r>
            <a:r>
              <a:rPr lang="en-US" dirty="0" err="1" smtClean="0"/>
              <a:t>covid</a:t>
            </a:r>
            <a:r>
              <a:rPr lang="en-US" dirty="0" smtClean="0"/>
              <a:t> annually were higher in Region 6 and </a:t>
            </a:r>
            <a:r>
              <a:rPr lang="en-US" dirty="0"/>
              <a:t>9</a:t>
            </a:r>
            <a:r>
              <a:rPr lang="en-US" dirty="0" smtClean="0"/>
              <a:t> when age difference was accounted for while the rate was lower for Region 10.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rate gives more accurate comparison of death rates </a:t>
            </a:r>
            <a:r>
              <a:rPr lang="en-US" dirty="0"/>
              <a:t>between jurisdiction </a:t>
            </a:r>
            <a:r>
              <a:rPr lang="en-US" dirty="0" smtClean="0"/>
              <a:t>residence.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" y="1616964"/>
            <a:ext cx="5394198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165"/>
            <a:ext cx="10515600" cy="750443"/>
          </a:xfrm>
        </p:spPr>
        <p:txBody>
          <a:bodyPr/>
          <a:lstStyle/>
          <a:p>
            <a:r>
              <a:rPr lang="en-US" dirty="0" smtClean="0"/>
              <a:t>Crude </a:t>
            </a:r>
            <a:r>
              <a:rPr lang="en-US" dirty="0" err="1" smtClean="0"/>
              <a:t>covid</a:t>
            </a:r>
            <a:r>
              <a:rPr lang="en-US" dirty="0" smtClean="0"/>
              <a:t> death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7336" y="2392553"/>
            <a:ext cx="5236464" cy="3560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On the average, the rate at which people died of </a:t>
            </a:r>
            <a:r>
              <a:rPr lang="en-US" dirty="0" err="1" smtClean="0"/>
              <a:t>covid</a:t>
            </a:r>
            <a:r>
              <a:rPr lang="en-US" dirty="0" smtClean="0"/>
              <a:t> were higher in Region 6 and Region 2 while the rate was the least in Region 10.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rate doesn’t account for other factors like age, thus made it not as accurate as the age-adjusted death rate. This gives a general idea of death rate in the jurisdiction residence.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6" y="1825624"/>
            <a:ext cx="5573268" cy="452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1741"/>
            <a:ext cx="10515600" cy="787019"/>
          </a:xfrm>
        </p:spPr>
        <p:txBody>
          <a:bodyPr/>
          <a:lstStyle/>
          <a:p>
            <a:r>
              <a:rPr lang="en-US" dirty="0" err="1" smtClean="0"/>
              <a:t>Covid</a:t>
            </a:r>
            <a:r>
              <a:rPr lang="en-US" dirty="0" smtClean="0"/>
              <a:t> death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2512" y="2549207"/>
            <a:ext cx="4971288" cy="34858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More deaths from </a:t>
            </a:r>
            <a:r>
              <a:rPr lang="en-US" dirty="0" err="1" smtClean="0"/>
              <a:t>covid</a:t>
            </a:r>
            <a:r>
              <a:rPr lang="en-US" dirty="0" smtClean="0"/>
              <a:t> were observed in 2021 in all jurisdiction residence while a sharp decline  in </a:t>
            </a:r>
            <a:r>
              <a:rPr lang="en-US" dirty="0" err="1" smtClean="0"/>
              <a:t>covid</a:t>
            </a:r>
            <a:r>
              <a:rPr lang="en-US" dirty="0" smtClean="0"/>
              <a:t> deaths was observed from 2021 to the date of update of this data, </a:t>
            </a:r>
            <a:r>
              <a:rPr lang="en-US" dirty="0"/>
              <a:t>26</a:t>
            </a:r>
            <a:r>
              <a:rPr lang="en-US" baseline="30000" dirty="0"/>
              <a:t>th</a:t>
            </a:r>
            <a:r>
              <a:rPr lang="en-US" dirty="0"/>
              <a:t> October </a:t>
            </a:r>
            <a:r>
              <a:rPr lang="en-US" dirty="0" smtClean="0"/>
              <a:t>2023.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26999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7334</TotalTime>
  <Words>379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Public Health Dashboard and Reporting  Covid-19 Data Analysis</vt:lpstr>
      <vt:lpstr>Outline</vt:lpstr>
      <vt:lpstr>Goal of analysis</vt:lpstr>
      <vt:lpstr>Overview</vt:lpstr>
      <vt:lpstr>Regions covered</vt:lpstr>
      <vt:lpstr>Demographics</vt:lpstr>
      <vt:lpstr>Age adjusted covid death rate</vt:lpstr>
      <vt:lpstr>Crude covid death rate</vt:lpstr>
      <vt:lpstr>Covid death Count</vt:lpstr>
      <vt:lpstr>Conclusion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Health Dashboards and Reporting  Covid-19 Data Analysis</dc:title>
  <dc:creator>ONYEKA OFFODUM</dc:creator>
  <cp:lastModifiedBy>Microsoft account</cp:lastModifiedBy>
  <cp:revision>34</cp:revision>
  <dcterms:created xsi:type="dcterms:W3CDTF">2023-11-10T00:41:16Z</dcterms:created>
  <dcterms:modified xsi:type="dcterms:W3CDTF">2024-05-21T03:33:22Z</dcterms:modified>
</cp:coreProperties>
</file>