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310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2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86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2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DDEA-E4A0-4B4C-A949-7B9912A3942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94E3149-EB65-428D-8835-B64E8A283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59112" cy="17214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 smtClean="0"/>
              <a:t>Supply Chain Analysis – </a:t>
            </a:r>
            <a:r>
              <a:rPr lang="en-US" sz="5000" dirty="0" err="1" smtClean="0"/>
              <a:t>Altiq</a:t>
            </a:r>
            <a:r>
              <a:rPr lang="en-US" sz="5000" dirty="0" smtClean="0"/>
              <a:t> Mart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Code Basics Challenge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122"/>
          </a:xfrm>
        </p:spPr>
        <p:txBody>
          <a:bodyPr/>
          <a:lstStyle/>
          <a:p>
            <a:pPr algn="r"/>
            <a:r>
              <a:rPr lang="en-US" dirty="0" smtClean="0"/>
              <a:t>Presented By: Offodum Sandra</a:t>
            </a:r>
          </a:p>
          <a:p>
            <a:pPr algn="r"/>
            <a:r>
              <a:rPr lang="en-US" dirty="0" smtClean="0"/>
              <a:t>May 21, 2023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B97A19F-F1BE-4E00-8D57-E83B7EE91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944" y="0"/>
            <a:ext cx="1210056" cy="1207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" y="-109728"/>
            <a:ext cx="1248156" cy="11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Some Major Insights…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432" y="4197096"/>
            <a:ext cx="4468368" cy="1591056"/>
          </a:xfrm>
        </p:spPr>
        <p:txBody>
          <a:bodyPr>
            <a:normAutofit lnSpcReduction="10000"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There was no significant improvements in any of the key metrics in the last few months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9" y="1333595"/>
            <a:ext cx="5122355" cy="2458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9" y="3792569"/>
            <a:ext cx="5113973" cy="238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26" y="1333595"/>
            <a:ext cx="5392674" cy="24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9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Some Major Insights…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6368" y="2551175"/>
            <a:ext cx="3837432" cy="21396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There was fluctuation in LIFR </a:t>
            </a:r>
            <a:r>
              <a:rPr lang="en-US" sz="1800" dirty="0" smtClean="0"/>
              <a:t>by month with </a:t>
            </a:r>
            <a:r>
              <a:rPr lang="en-US" sz="1800" dirty="0" smtClean="0"/>
              <a:t>no significant improvement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1" y="1909763"/>
            <a:ext cx="679799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Some Major Insights…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0" y="2615183"/>
            <a:ext cx="3855720" cy="198424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There was fluctuation in VOFR by month with no significant improvement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25625"/>
            <a:ext cx="681151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66103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The key metrics (OT%, IF%, OTIF%) of </a:t>
            </a:r>
            <a:r>
              <a:rPr lang="en-US" sz="1800" dirty="0"/>
              <a:t>c</a:t>
            </a:r>
            <a:r>
              <a:rPr lang="en-US" sz="1800" dirty="0" smtClean="0"/>
              <a:t>ustomer orders on a daily basis and by cities are far behind the target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There was a huge gap in meeting target for OTIF% for most of the customers. This coul</a:t>
            </a:r>
            <a:r>
              <a:rPr lang="en-US" sz="1800" dirty="0" smtClean="0"/>
              <a:t>d be as a result of not predicting the right date for delivery and also limited capacity of the supply chain team to deliver the line items in full for the customers.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The Line </a:t>
            </a:r>
            <a:r>
              <a:rPr lang="en-US" sz="1800" dirty="0"/>
              <a:t>F</a:t>
            </a:r>
            <a:r>
              <a:rPr lang="en-US" sz="1800" dirty="0" smtClean="0"/>
              <a:t>ill </a:t>
            </a:r>
            <a:r>
              <a:rPr lang="en-US" sz="1800" dirty="0"/>
              <a:t>R</a:t>
            </a:r>
            <a:r>
              <a:rPr lang="en-US" sz="1800" dirty="0" smtClean="0"/>
              <a:t>ate (LIFR) for customers needs to be improved as the least was at 51.5%</a:t>
            </a:r>
          </a:p>
          <a:p>
            <a:endParaRPr lang="en-US" sz="1800" dirty="0"/>
          </a:p>
          <a:p>
            <a:r>
              <a:rPr lang="en-US" sz="1800" dirty="0" smtClean="0"/>
              <a:t>The LIFR for products needs to be improved and these products need to be delivered on the agreed date.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776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Introduction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Problem Statement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Goal of the Analysis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Some Major Insights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Conclusion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517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5699580-6245-4205-9841-DFF859205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16" y="1403379"/>
            <a:ext cx="1554480" cy="826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9452" y="2368094"/>
            <a:ext cx="2350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Altiq</a:t>
            </a:r>
            <a:r>
              <a:rPr lang="en-US" dirty="0" smtClean="0"/>
              <a:t> Mart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FMCG Manufacturer</a:t>
            </a:r>
          </a:p>
          <a:p>
            <a:pPr algn="ctr"/>
            <a:r>
              <a:rPr lang="en-US" dirty="0" smtClean="0"/>
              <a:t>Gujarat, India.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83380" y="3744995"/>
            <a:ext cx="1152144" cy="98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84164" y="3763443"/>
            <a:ext cx="0" cy="115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50508" y="3723553"/>
            <a:ext cx="123444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4919472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Surat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9775" y="4909119"/>
            <a:ext cx="166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Ahmedabad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40881" y="4919472"/>
            <a:ext cx="130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Vadodra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2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Problem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Few key customers didn’t renew their annual contract due to service issue.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Suspected Reasons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Late delivery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 smtClean="0"/>
              <a:t>Not delivering in Full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1186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0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Goal of the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</a:t>
            </a:r>
            <a:r>
              <a:rPr lang="en-US" sz="1800" dirty="0" smtClean="0"/>
              <a:t>easure ‘on-time delivery (OT) %’, ‘In-full delivery (IF) %’ and On-Time-In-Full (OTIF) % of the customer orders on a daily basis against the target service level set and by cities.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Provide insights on products and customers by showing Line Fill Rate (LIFR) and Volume Fill Rate (VOFR).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987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Some Major Insights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64" y="5586984"/>
            <a:ext cx="10030968" cy="5760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key metrics (OT%, IF%, OTIF%) were far behind the target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9" y="1545717"/>
            <a:ext cx="10838117" cy="1668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4320"/>
            <a:ext cx="10597896" cy="18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5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Some Major Insights…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536" y="2011679"/>
            <a:ext cx="3169920" cy="290779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On an average, orders were delayed 1.62 days from the agreed date of delivery</a:t>
            </a:r>
          </a:p>
          <a:p>
            <a:endParaRPr lang="en-US" sz="1800" dirty="0"/>
          </a:p>
          <a:p>
            <a:r>
              <a:rPr lang="en-US" sz="1800" dirty="0" smtClean="0"/>
              <a:t>Almost half of the total orders delivered to total customers were delivered late from the agreed delivery date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736"/>
            <a:ext cx="7665720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1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Some Major Insights…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744" y="1825625"/>
            <a:ext cx="5401056" cy="367906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 smtClean="0"/>
              <a:t>Coolblue</a:t>
            </a:r>
            <a:r>
              <a:rPr lang="en-US" sz="1800" dirty="0" smtClean="0"/>
              <a:t>, </a:t>
            </a:r>
            <a:r>
              <a:rPr lang="en-US" sz="1800" dirty="0" smtClean="0"/>
              <a:t>Lotus Mart and </a:t>
            </a:r>
            <a:r>
              <a:rPr lang="en-US" sz="1800" dirty="0" smtClean="0"/>
              <a:t>Acclaimed stores got delayed the most in the delivery of their products on time </a:t>
            </a:r>
          </a:p>
          <a:p>
            <a:endParaRPr lang="en-US" sz="1800" dirty="0"/>
          </a:p>
          <a:p>
            <a:r>
              <a:rPr lang="en-US" sz="1800" dirty="0" smtClean="0"/>
              <a:t>Lotus Mart, Acclaimed stores and Vijay Stores had the highest orders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There was a huge gap in OTIF% based on the target for most of the customers</a:t>
            </a:r>
          </a:p>
          <a:p>
            <a:endParaRPr lang="en-US" sz="1800" dirty="0"/>
          </a:p>
          <a:p>
            <a:r>
              <a:rPr lang="en-US" sz="1800" dirty="0" smtClean="0"/>
              <a:t>For customers, the range for LIFR was between 51.5% -75.6% while that for VOFR was between 95.1% - 97.7%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69" y="1444752"/>
            <a:ext cx="5133975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Some Major Insights…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592" y="2448400"/>
            <a:ext cx="4331208" cy="26517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AM Curd 100, AM </a:t>
            </a:r>
            <a:r>
              <a:rPr lang="en-US" sz="1800" dirty="0" smtClean="0"/>
              <a:t>Ghee 100 and AM butter 100 products were most delayed to deliver. </a:t>
            </a:r>
          </a:p>
          <a:p>
            <a:endParaRPr lang="en-US" sz="1800" dirty="0"/>
          </a:p>
          <a:p>
            <a:r>
              <a:rPr lang="en-US" sz="1800" dirty="0" smtClean="0"/>
              <a:t>For products, the range for LIFR was between </a:t>
            </a:r>
            <a:r>
              <a:rPr lang="en-US" sz="1800" dirty="0" smtClean="0"/>
              <a:t>63.5% - </a:t>
            </a:r>
            <a:r>
              <a:rPr lang="en-US" sz="1800" dirty="0" smtClean="0"/>
              <a:t>68% while that for VOFR was between </a:t>
            </a:r>
            <a:r>
              <a:rPr lang="en-US" sz="1800" dirty="0" smtClean="0"/>
              <a:t>96.4% - </a:t>
            </a:r>
            <a:r>
              <a:rPr lang="en-US" sz="1800" dirty="0" smtClean="0"/>
              <a:t>96.9%.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4" y="1371600"/>
            <a:ext cx="6121146" cy="48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66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2856</TotalTime>
  <Words>473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Supply Chain Analysis – Altiq Mart Code Basics Challenge</vt:lpstr>
      <vt:lpstr>Outline</vt:lpstr>
      <vt:lpstr>Introduction</vt:lpstr>
      <vt:lpstr>Problem Statement</vt:lpstr>
      <vt:lpstr>Goal of the Analysis</vt:lpstr>
      <vt:lpstr>Some Major Insights</vt:lpstr>
      <vt:lpstr>Some Major Insights…</vt:lpstr>
      <vt:lpstr>Some Major Insights…</vt:lpstr>
      <vt:lpstr>Some Major Insights…</vt:lpstr>
      <vt:lpstr>Some Major Insights…</vt:lpstr>
      <vt:lpstr>Some Major Insights…</vt:lpstr>
      <vt:lpstr>Some Major Insights…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26</cp:revision>
  <dcterms:created xsi:type="dcterms:W3CDTF">2024-05-21T04:02:43Z</dcterms:created>
  <dcterms:modified xsi:type="dcterms:W3CDTF">2024-05-23T03:38:59Z</dcterms:modified>
</cp:coreProperties>
</file>