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6/5/25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6/5/25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6/5/25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EB791-DD52-27FE-73CB-84B5B27EEB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br>
              <a:rPr lang="en-US" sz="2400" dirty="0"/>
            </a:br>
            <a:r>
              <a:rPr lang="en-US" sz="2400" b="1" dirty="0"/>
              <a:t>Project Name</a:t>
            </a:r>
            <a:r>
              <a:rPr lang="en-US" sz="2400" dirty="0"/>
              <a:t>: </a:t>
            </a:r>
            <a:r>
              <a:rPr lang="en-US" sz="2400" dirty="0" err="1"/>
              <a:t>ContentCraft</a:t>
            </a:r>
            <a:r>
              <a:rPr lang="en-US" sz="2400" dirty="0"/>
              <a:t> CMS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F40B58-ED78-1D57-7231-9517DDDDD5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Name: Chibueze Onyenze</a:t>
            </a:r>
          </a:p>
          <a:p>
            <a:r>
              <a:rPr lang="en-US" b="1" dirty="0"/>
              <a:t>Purpose</a:t>
            </a:r>
            <a:r>
              <a:rPr lang="en-US" dirty="0"/>
              <a:t>: A backend CMS for managing dynamic content models, field types, and content entries — with strong admin control and publishing workflows.</a:t>
            </a:r>
          </a:p>
        </p:txBody>
      </p:sp>
    </p:spTree>
    <p:extLst>
      <p:ext uri="{BB962C8B-B14F-4D97-AF65-F5344CB8AC3E}">
        <p14:creationId xmlns:p14="http://schemas.microsoft.com/office/powerpoint/2010/main" val="255789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16E63-339D-3263-FD72-4369DB2DE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 &amp; Tech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0798-DBFE-43B5-832D-429DBBC120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Tech Stack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TypeScript, Node.js (Express)</a:t>
            </a:r>
          </a:p>
          <a:p>
            <a:pPr lvl="1"/>
            <a:r>
              <a:rPr lang="en-US" dirty="0"/>
              <a:t>Sequelize ORM + MySQL</a:t>
            </a:r>
          </a:p>
          <a:p>
            <a:pPr lvl="1"/>
            <a:r>
              <a:rPr lang="en-US" dirty="0"/>
              <a:t>JWT Auth, Jest for testing</a:t>
            </a:r>
          </a:p>
          <a:p>
            <a:pPr marL="0" indent="0">
              <a:buNone/>
            </a:pPr>
            <a:r>
              <a:rPr lang="en-US" b="1" dirty="0"/>
              <a:t>Clean Folder Structure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controllers/, services/, models/, routes/, middleware/, tests/</a:t>
            </a:r>
          </a:p>
          <a:p>
            <a:pPr marL="0" indent="0">
              <a:buNone/>
            </a:pPr>
            <a:r>
              <a:rPr lang="en-US" b="1" dirty="0"/>
              <a:t>Design Principles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Decoupled logic, modular services, dynamic modeling</a:t>
            </a:r>
          </a:p>
          <a:p>
            <a:pPr lvl="1"/>
            <a:r>
              <a:rPr lang="en-US" dirty="0"/>
              <a:t>Role-based access &amp; content versioning</a:t>
            </a:r>
          </a:p>
          <a:p>
            <a:pPr marL="0" indent="0">
              <a:buNone/>
            </a:pPr>
            <a:r>
              <a:rPr lang="en-US" dirty="0"/>
              <a:t>ER Overview (simplified graphic or bullet):</a:t>
            </a:r>
          </a:p>
          <a:p>
            <a:pPr lvl="1"/>
            <a:r>
              <a:rPr lang="en-US" dirty="0" err="1"/>
              <a:t>ContentType</a:t>
            </a:r>
            <a:r>
              <a:rPr lang="en-US" dirty="0"/>
              <a:t> → </a:t>
            </a:r>
            <a:r>
              <a:rPr lang="en-US" dirty="0" err="1"/>
              <a:t>FieldDefinitions</a:t>
            </a:r>
            <a:endParaRPr lang="en-US" dirty="0"/>
          </a:p>
          <a:p>
            <a:pPr lvl="1"/>
            <a:r>
              <a:rPr lang="en-US" dirty="0" err="1"/>
              <a:t>ContentItem</a:t>
            </a:r>
            <a:r>
              <a:rPr lang="en-US" dirty="0"/>
              <a:t> → JSON field values</a:t>
            </a:r>
          </a:p>
          <a:p>
            <a:pPr lvl="1"/>
            <a:r>
              <a:rPr lang="en-US" dirty="0"/>
              <a:t>Users → Roles → Permissions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1111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59B8B-9CDA-1E9A-6342-B48A7F77D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 in Action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E10EAC-0264-0899-56F9-3B07F59558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Title:</a:t>
            </a:r>
            <a:r>
              <a:rPr lang="en-US" dirty="0"/>
              <a:t> Live Demo: Feature Highlights</a:t>
            </a:r>
            <a:br>
              <a:rPr lang="en-US" dirty="0"/>
            </a:br>
            <a:r>
              <a:rPr lang="en-US" b="1" dirty="0"/>
              <a:t>Content (with icons):</a:t>
            </a:r>
            <a:endParaRPr lang="en-US" dirty="0"/>
          </a:p>
          <a:p>
            <a:r>
              <a:rPr lang="en-US" b="1" dirty="0"/>
              <a:t>Content Type &amp; Field CRUD</a:t>
            </a:r>
            <a:r>
              <a:rPr lang="en-US" dirty="0"/>
              <a:t> – Define models dynamically</a:t>
            </a:r>
          </a:p>
          <a:p>
            <a:r>
              <a:rPr lang="en-US" b="1" dirty="0"/>
              <a:t>Dynamic Content Items</a:t>
            </a:r>
            <a:r>
              <a:rPr lang="en-US" dirty="0"/>
              <a:t> – Validated per type</a:t>
            </a:r>
          </a:p>
          <a:p>
            <a:r>
              <a:rPr lang="en-US" b="1" dirty="0"/>
              <a:t>Versioning &amp; Workflow</a:t>
            </a:r>
            <a:r>
              <a:rPr lang="en-US" dirty="0"/>
              <a:t> – Automatic content version control</a:t>
            </a:r>
          </a:p>
          <a:p>
            <a:r>
              <a:rPr lang="en-US" b="1" dirty="0"/>
              <a:t>Auth &amp; Roles</a:t>
            </a:r>
            <a:r>
              <a:rPr lang="en-US" dirty="0"/>
              <a:t> – Admin login, permission-based access</a:t>
            </a:r>
          </a:p>
          <a:p>
            <a:r>
              <a:rPr lang="en-US" b="1" dirty="0"/>
              <a:t>Delivery API</a:t>
            </a:r>
            <a:r>
              <a:rPr lang="en-US" dirty="0"/>
              <a:t> – Public endpoint for published content only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78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F0C209-3682-BB9E-28EC-61A10D02AF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Testing &amp; Docs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55798-1BBC-3F40-2A02-319B0A9094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Title:</a:t>
            </a:r>
            <a:r>
              <a:rPr lang="en-US" dirty="0"/>
              <a:t> Testing, Security &amp; API Docs</a:t>
            </a:r>
            <a:br>
              <a:rPr lang="en-US" dirty="0"/>
            </a:br>
            <a:r>
              <a:rPr lang="en-US" b="1" dirty="0"/>
              <a:t>Content:</a:t>
            </a:r>
            <a:endParaRPr lang="en-US" dirty="0"/>
          </a:p>
          <a:p>
            <a:r>
              <a:rPr lang="en-US" b="1" dirty="0"/>
              <a:t>Unit Tests</a:t>
            </a:r>
            <a:r>
              <a:rPr lang="en-US" dirty="0"/>
              <a:t>: Isolated with mock DB using Jest + SQLite</a:t>
            </a:r>
          </a:p>
          <a:p>
            <a:r>
              <a:rPr lang="en-US" b="1" dirty="0"/>
              <a:t>Security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JWT Auth</a:t>
            </a:r>
          </a:p>
          <a:p>
            <a:pPr lvl="1"/>
            <a:r>
              <a:rPr lang="en-US" dirty="0"/>
              <a:t>Role/Permission checks</a:t>
            </a:r>
          </a:p>
          <a:p>
            <a:pPr lvl="1"/>
            <a:r>
              <a:rPr lang="en-US" dirty="0"/>
              <a:t>Input validation middleware</a:t>
            </a:r>
          </a:p>
          <a:p>
            <a:r>
              <a:rPr lang="en-US" b="1" dirty="0"/>
              <a:t>API Documentation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Swagger UI / Postman Workspace</a:t>
            </a:r>
          </a:p>
          <a:p>
            <a:pPr lvl="1"/>
            <a:r>
              <a:rPr lang="en-US" dirty="0"/>
              <a:t>Token handling, example payloads, auto-generated schema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2371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A3E8-1A4C-CB4C-1254-80B339B46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 Learned &amp; 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FEAE-3EE3-B402-CEE4-519CE0A4F8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Content:</a:t>
            </a:r>
            <a:endParaRPr lang="en-US" dirty="0"/>
          </a:p>
          <a:p>
            <a:r>
              <a:rPr lang="en-US" b="1" dirty="0"/>
              <a:t>What I Learned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Clean backend architecture</a:t>
            </a:r>
          </a:p>
          <a:p>
            <a:pPr lvl="1"/>
            <a:r>
              <a:rPr lang="en-US" dirty="0"/>
              <a:t>Dynamic relational modeling</a:t>
            </a:r>
          </a:p>
          <a:p>
            <a:pPr lvl="1"/>
            <a:r>
              <a:rPr lang="en-US" dirty="0"/>
              <a:t>Real-world auth and content workflows</a:t>
            </a:r>
          </a:p>
          <a:p>
            <a:r>
              <a:rPr lang="en-US" b="1" dirty="0"/>
              <a:t>Next Steps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Add front-end client (React or </a:t>
            </a:r>
            <a:r>
              <a:rPr lang="en-US" dirty="0" err="1"/>
              <a:t>Next.js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Introduce advanced workflows (approval, scheduling)</a:t>
            </a:r>
          </a:p>
          <a:p>
            <a:pPr lvl="1"/>
            <a:r>
              <a:rPr lang="en-US" dirty="0"/>
              <a:t>Integrate full-text search &amp; media support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1785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5</TotalTime>
  <Words>277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 Project Name: ContentCraft CMS </vt:lpstr>
      <vt:lpstr>Architecture &amp; Tech Stack</vt:lpstr>
      <vt:lpstr>Key Features in Action</vt:lpstr>
      <vt:lpstr>Testing &amp; Docs </vt:lpstr>
      <vt:lpstr>What I Learned &amp; 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Chibueze Onyenze</dc:creator>
  <cp:lastModifiedBy>Chibueze Onyenze</cp:lastModifiedBy>
  <cp:revision>1</cp:revision>
  <dcterms:created xsi:type="dcterms:W3CDTF">2025-06-05T11:09:27Z</dcterms:created>
  <dcterms:modified xsi:type="dcterms:W3CDTF">2025-06-05T11:14:59Z</dcterms:modified>
</cp:coreProperties>
</file>