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1106-FCE2-4C5F-82C5-9C450A96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8654-8EDB-4F88-8271-096B3500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0AC5-C3B6-4A2A-85A9-767EED2B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4492-8676-4936-8061-D22D6340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F19-7EAE-4187-BE9D-F6A676E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01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4646-BCA7-475C-AEAB-38F8FC63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B5131-E46E-45A2-98B6-D59AB43A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8DBA-FCBA-494E-A253-D0457566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10D2-C23F-43E5-85D9-2E87E3E0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958B-4F02-4C11-8412-79C6DC1B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28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F652D-3BD0-4165-8AD9-2EBF3545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1A86-CB7A-4474-8BD0-7FA2B11C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A424-02D1-4CBE-93FD-F9BB08C0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4992-A6B7-4F90-9C72-A38D458A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5277-B92E-4F77-855E-596F7514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3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FB4C-EABE-4E6E-BA6A-5B786CB4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6D88-CB43-4CC1-A544-39DF5F30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0513-BCC7-4CF8-89AD-3852320E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B00C-BBBB-4658-A74C-F951B2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B071-281D-400D-9553-355BB4EF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3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98B-A55D-4E48-A092-B6FC52D9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2E0B-152A-462E-B36E-EC8D4E441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6FFD-9016-40AB-81F8-F7B6288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DD94-FBD5-4248-8277-FDEAF2D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EF4B-0AC9-46C2-A415-1657BF2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7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A6C1-5BBF-4C47-841D-59F62C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5332-6007-4C7B-A9C8-DDBE80668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4EEB-387D-4019-8725-DBFC4F5C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98B46-DDAD-49EF-B241-5CA4102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DAC3-2937-422E-BE35-904B9EF8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ABAA-CB3B-44B8-AB20-26AAB486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59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D6E2-ABFC-4EBF-AE5C-E1C654A3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C71B-07E8-44CC-9D87-05A1130D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53010-6908-458B-A9D3-C677D6455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01876-1033-4A2B-9244-99758061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BD7B6-A2C9-4F85-A06C-2FD14B321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18987-AE00-44A6-BD94-89C0C2F0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FDB96-50F0-4A37-A840-46E1612F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C29EE-4BDB-48B0-BB82-2660825A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43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0000-698D-4A44-BA71-DE1C604E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09E68-AF15-4022-861A-B201850A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0AE7-02D3-4DAF-AE22-F48850C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F06E-1DA3-43BD-AC6C-2F06DA6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9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FA2DA-5A6B-4EBD-8148-44D29853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23F4-597B-438B-9FE6-1D271897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5B32C-51C1-48C5-8BCC-1A481D7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4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6DC5-A476-4F31-BD51-77DB8B6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E5ED-0B1A-45C7-9534-BCEE6EE4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D7113-3FFC-4A8D-B121-4642EE01A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5E8A-7BE0-4AA4-8844-589940EC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7D60-9E8B-4962-95B3-FF69871E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3FC6-565D-487F-BB20-959A26CB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37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E37A-3C19-4D88-95E1-C5955E7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B1AD9-28C4-4F5B-A460-33152544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827F-4C43-4730-96E1-A8AE98CB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2C5A-5849-4F44-A746-4439B59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AF82-902F-4787-838A-C351EFC1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8E0F-003C-4A7C-8B30-5E6BBEEF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6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8DB9A-C72C-4044-A0BF-93327FE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39C1-2717-4C6F-A76A-2FF1B261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8C5C-EAFA-4896-ACE4-BE88A27CE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538C-793F-4BE4-A7C9-ADB45C577D2B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C3CF-C9FC-4033-A578-7A768F8D1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0DF3-28F3-4462-974B-C4D9A6A7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1337-5E6D-4324-8F2A-7E4B1D3F9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8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0F05CDD-F38C-4572-8886-7CD03649E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1" t="45834" r="38055" b="46041"/>
          <a:stretch/>
        </p:blipFill>
        <p:spPr>
          <a:xfrm>
            <a:off x="3900856" y="2378019"/>
            <a:ext cx="4390287" cy="1528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C4EB8-029C-4C34-9B53-E0B3C5D3C7AD}"/>
              </a:ext>
            </a:extLst>
          </p:cNvPr>
          <p:cNvSpPr txBox="1"/>
          <p:nvPr/>
        </p:nvSpPr>
        <p:spPr>
          <a:xfrm>
            <a:off x="5081280" y="3428265"/>
            <a:ext cx="3089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Aplikasi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Kandahan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…</a:t>
            </a:r>
            <a:endParaRPr lang="en-ID" sz="2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5BA90-B2AE-4AFA-A17B-7285C10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DESAIN ANTAR MUKA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F53637-6FFC-45B6-BE99-2D5F2D5D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238" y="1557340"/>
            <a:ext cx="2672999" cy="475199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BC022-20B5-4E92-ADB9-1AE7B39D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640" y="1557340"/>
            <a:ext cx="2672999" cy="475199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8A9F3-B4E1-4BFF-9D30-0450EF14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7382" y="1557340"/>
            <a:ext cx="2672999" cy="475199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98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F0150-56E7-4CB1-80A3-19B9AD5C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SEKIAN &amp; TERIMAKASIH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99F-A85D-4311-937F-7938D856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 LOGO</a:t>
            </a:r>
            <a:endParaRPr lang="en-ID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hat Room Icons - Download Free Vector Icons | Noun Project">
            <a:extLst>
              <a:ext uri="{FF2B5EF4-FFF2-40B4-BE49-F238E27FC236}">
                <a16:creationId xmlns:a16="http://schemas.microsoft.com/office/drawing/2014/main" id="{005F317F-F4FD-4F03-BA35-F768DDB7A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66" y="2562247"/>
            <a:ext cx="2010232" cy="20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 Free Icon of Material Design">
            <a:extLst>
              <a:ext uri="{FF2B5EF4-FFF2-40B4-BE49-F238E27FC236}">
                <a16:creationId xmlns:a16="http://schemas.microsoft.com/office/drawing/2014/main" id="{FF8B4C1F-839A-43AD-AB1E-F0DF7DBB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93" y="2483772"/>
            <a:ext cx="2360609" cy="23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F5A52-C173-4A3D-A994-46E5C6C1981E}"/>
              </a:ext>
            </a:extLst>
          </p:cNvPr>
          <p:cNvSpPr txBox="1"/>
          <p:nvPr/>
        </p:nvSpPr>
        <p:spPr>
          <a:xfrm>
            <a:off x="1097507" y="4572479"/>
            <a:ext cx="253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PECAKAPAN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FBF85-6966-4574-973B-3D2E8601E1AB}"/>
              </a:ext>
            </a:extLst>
          </p:cNvPr>
          <p:cNvSpPr txBox="1"/>
          <p:nvPr/>
        </p:nvSpPr>
        <p:spPr>
          <a:xfrm>
            <a:off x="4661320" y="4572479"/>
            <a:ext cx="253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KUCING</a:t>
            </a:r>
            <a:endParaRPr lang="en-ID" b="1" dirty="0"/>
          </a:p>
        </p:txBody>
      </p:sp>
      <p:pic>
        <p:nvPicPr>
          <p:cNvPr id="1030" name="Picture 6" descr="Plus icon PNG images Free Download - Free Transparent PNG Logos">
            <a:extLst>
              <a:ext uri="{FF2B5EF4-FFF2-40B4-BE49-F238E27FC236}">
                <a16:creationId xmlns:a16="http://schemas.microsoft.com/office/drawing/2014/main" id="{70B0B3AE-B3FC-4C44-AF94-75A3319C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71" y="3070744"/>
            <a:ext cx="1072249" cy="10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qual Icons - Download Free Vector Icons | Noun Project">
            <a:extLst>
              <a:ext uri="{FF2B5EF4-FFF2-40B4-BE49-F238E27FC236}">
                <a16:creationId xmlns:a16="http://schemas.microsoft.com/office/drawing/2014/main" id="{71661332-ED7C-4A69-8B6E-B408F1C4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75" y="2965185"/>
            <a:ext cx="1501733" cy="15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1C593B7-BC8C-406D-A61E-7A2E50BC9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86" y="2825775"/>
            <a:ext cx="1746704" cy="1746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446F1-B345-4A26-AF70-0E845F3B5382}"/>
              </a:ext>
            </a:extLst>
          </p:cNvPr>
          <p:cNvSpPr txBox="1"/>
          <p:nvPr/>
        </p:nvSpPr>
        <p:spPr>
          <a:xfrm>
            <a:off x="8631397" y="4572479"/>
            <a:ext cx="253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KANDAH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758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FAB1A-1928-4DC7-9B21-B105AD95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TEKNOLOGI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Google releases Android Studio 4.2 with IntelliJ upgrade and wizard UI  refresh">
            <a:extLst>
              <a:ext uri="{FF2B5EF4-FFF2-40B4-BE49-F238E27FC236}">
                <a16:creationId xmlns:a16="http://schemas.microsoft.com/office/drawing/2014/main" id="{983C3424-B62C-4BCA-8BFD-FBFA0AB5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580" y="712999"/>
            <a:ext cx="2141658" cy="12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Logo&#10;&#10;Description automatically generated">
            <a:extLst>
              <a:ext uri="{FF2B5EF4-FFF2-40B4-BE49-F238E27FC236}">
                <a16:creationId xmlns:a16="http://schemas.microsoft.com/office/drawing/2014/main" id="{05629302-1B76-4742-85DC-79BD4651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1347" y="3006162"/>
            <a:ext cx="2524866" cy="8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5C2D756-F935-4B6C-8CD1-4042A95B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580" y="5204402"/>
            <a:ext cx="2141658" cy="73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5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CB3A-C42C-4E32-A1EE-0F4F3C1F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FITUR</a:t>
            </a:r>
            <a:endParaRPr lang="en-ID" sz="3600" b="1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8580CC6E-6EDE-4856-A499-6B93D140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153F-AC96-4A03-8987-CF3658D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PERCAKAPAN / KANDAHAN</a:t>
            </a: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TEMAN SEKITAR</a:t>
            </a: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PERTEMANAN</a:t>
            </a: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QRCODE PETEMANAN</a:t>
            </a:r>
          </a:p>
          <a:p>
            <a:r>
              <a:rPr lang="en-US" sz="3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PENGATURAN PROFIL</a:t>
            </a:r>
          </a:p>
        </p:txBody>
      </p:sp>
    </p:spTree>
    <p:extLst>
      <p:ext uri="{BB962C8B-B14F-4D97-AF65-F5344CB8AC3E}">
        <p14:creationId xmlns:p14="http://schemas.microsoft.com/office/powerpoint/2010/main" val="25537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CCB88-DD4A-43AB-8CBA-C58D5F8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PENGKODEAN IONIC</a:t>
            </a:r>
            <a:endParaRPr lang="en-ID" sz="36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A21-5A50-41F2-A9AC-71EEF2D6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700">
                <a:latin typeface="Segoe UI" panose="020B0502040204020203" pitchFamily="34" charset="0"/>
                <a:cs typeface="Segoe UI" panose="020B0502040204020203" pitchFamily="34" charset="0"/>
              </a:rPr>
              <a:t>Bahasa yang digunakan untuk </a:t>
            </a:r>
            <a:r>
              <a:rPr lang="en-US" sz="1700" b="1">
                <a:latin typeface="Segoe UI" panose="020B0502040204020203" pitchFamily="34" charset="0"/>
                <a:cs typeface="Segoe UI" panose="020B0502040204020203" pitchFamily="34" charset="0"/>
              </a:rPr>
              <a:t>ionic</a:t>
            </a:r>
            <a:r>
              <a:rPr lang="en-US" sz="1700">
                <a:latin typeface="Segoe UI" panose="020B0502040204020203" pitchFamily="34" charset="0"/>
                <a:cs typeface="Segoe UI" panose="020B0502040204020203" pitchFamily="34" charset="0"/>
              </a:rPr>
              <a:t> adalah </a:t>
            </a:r>
            <a:r>
              <a:rPr lang="en-US" sz="1700" b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sz="1700">
                <a:latin typeface="Segoe UI" panose="020B0502040204020203" pitchFamily="34" charset="0"/>
                <a:cs typeface="Segoe UI" panose="020B0502040204020203" pitchFamily="34" charset="0"/>
              </a:rPr>
              <a:t>, Bahasa baru dari </a:t>
            </a:r>
            <a:r>
              <a:rPr lang="en-US" sz="1700" b="1"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>
                <a:latin typeface="Segoe UI" panose="020B0502040204020203" pitchFamily="34" charset="0"/>
                <a:cs typeface="Segoe UI" panose="020B0502040204020203" pitchFamily="34" charset="0"/>
              </a:rPr>
              <a:t> yang dikembangkan untuk target penggunaan multi-platform.</a:t>
            </a:r>
          </a:p>
          <a:p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Ionic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dikembangkan dengan tujuan untuk melakukan pengkodean dalam satu bahasa dan berjalan dalam berbagai platform.</a:t>
            </a:r>
          </a:p>
          <a:p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Kelebihan ionic adalah kemudahan dalam membangun 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UI (User Interface) 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atau tampilan aplikasi, karena dapat dilihat secara live dengan bantuan browser terkini dan berbasis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Sinkronisasi dengan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juga dirasa lebih ramah dengan menggunakan bantuan plugin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AngularFire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dari komunitas Ionic Angular.</a:t>
            </a:r>
          </a:p>
          <a:p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Kemudahan build ke berbagai platform menggunakan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CLI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Command Line Interface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) langsung menuju device yang diinginkan (missal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.apk atau </a:t>
            </a:r>
            <a:r>
              <a:rPr lang="en-ID" sz="1700" b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ID" sz="1700">
                <a:latin typeface="Segoe UI" panose="020B0502040204020203" pitchFamily="34" charset="0"/>
                <a:cs typeface="Segoe UI" panose="020B0502040204020203" pitchFamily="34" charset="0"/>
              </a:rPr>
              <a:t> .api).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9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CA80A-750C-44BA-94C7-373D2654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KENDALA IONIC</a:t>
            </a:r>
            <a:endParaRPr lang="en-ID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60EC-E01F-4A0D-9BA4-526DCB96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menerapkan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kemampuan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native,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ionic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keterbatasan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perkembangan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dilihat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browser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bersifat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langsung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kemampuan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native 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kamera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Storage,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Geolocation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bug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setelah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build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diharuskan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bug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mengakses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log debug pada device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terajdi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crash/ bug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dikomunitas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solusinya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haruskan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solusinya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menunggu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komunitas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menyelesaikan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build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perangkat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MacOS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Macbook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Fitur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terdekat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paling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rumit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karena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mendukung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-query-an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geoposition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CCB88-DD4A-43AB-8CBA-C58D5F8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PENGKODEAN ANDROID STUDIO</a:t>
            </a:r>
            <a:endParaRPr lang="en-ID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A21-5A50-41F2-A9AC-71EEF2D6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merupakan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resmi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Google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guna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mempermudah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pengembang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menghemat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pengembangan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mencapai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target yang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serupa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tujuan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memanfaatkan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kemampuan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ionic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dibuild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di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konfersikan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kami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build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ionic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dan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diimplementasikan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fitur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WebView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Kelebihan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dirasakan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paling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terasa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pada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penggunaan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kemudahan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bug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error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kemamuan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meluncurkan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instan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tombol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konfigurasi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kebutuhan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unduh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otomatis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CCB88-DD4A-43AB-8CBA-C58D5F8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KENDALA ANDROID STUDIO</a:t>
            </a:r>
            <a:endParaRPr lang="en-ID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A21-5A50-41F2-A9AC-71EEF2D6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Karena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berasal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proyek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ionic,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saat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buat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(missal: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tombol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aksi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dibuild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ulang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ionic dan di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masukan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kedalam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proyek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manual.</a:t>
            </a:r>
          </a:p>
          <a:p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Semua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script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pengkodean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terkonfersi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kedalam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gaya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bahasa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bersahabat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manusia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cepat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mudah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dibaca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oleh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Dibutuhkan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usaha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ekstra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mensinkronisasikan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antara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WebView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native plugin.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kami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bantuan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lugin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CapacitorJS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mensinkronisasikan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agar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aksi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akses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native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eksekusi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bekerja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sebagaiman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bekerja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pula pada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ionic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8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5BA90-B2AE-4AFA-A17B-7285C10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DESAIN ANTAR MUKA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F53637-6FFC-45B6-BE99-2D5F2D5D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38" y="1557339"/>
            <a:ext cx="26729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1BC022-20B5-4E92-ADB9-1AE7B39D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40" y="1557339"/>
            <a:ext cx="26729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68A9F3-B4E1-4BFF-9D30-0450EF14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382" y="1557339"/>
            <a:ext cx="267299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52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Segoe UI</vt:lpstr>
      <vt:lpstr>Office Theme</vt:lpstr>
      <vt:lpstr>PowerPoint Presentation</vt:lpstr>
      <vt:lpstr>FILOSOFI LOGO</vt:lpstr>
      <vt:lpstr>TEKNOLOGI</vt:lpstr>
      <vt:lpstr>TARGET FITUR</vt:lpstr>
      <vt:lpstr>PENGKODEAN IONIC</vt:lpstr>
      <vt:lpstr>KENDALA IONIC</vt:lpstr>
      <vt:lpstr>PENGKODEAN ANDROID STUDIO</vt:lpstr>
      <vt:lpstr>KENDALA ANDROID STUDIO</vt:lpstr>
      <vt:lpstr>DESAIN ANTAR MUKA</vt:lpstr>
      <vt:lpstr>DESAIN ANTAR MUKA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Onyet</dc:creator>
  <cp:lastModifiedBy>Onyet</cp:lastModifiedBy>
  <cp:revision>23</cp:revision>
  <dcterms:created xsi:type="dcterms:W3CDTF">2021-07-25T14:57:05Z</dcterms:created>
  <dcterms:modified xsi:type="dcterms:W3CDTF">2021-07-25T16:36:15Z</dcterms:modified>
</cp:coreProperties>
</file>