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9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0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0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0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43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7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C6A5-E44E-4061-8C09-C86634AFC70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4264-AAF2-45C9-95E8-63DCCD715F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1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Onyinyechi</a:t>
            </a:r>
            <a:r>
              <a:rPr lang="en-GB" dirty="0" smtClean="0"/>
              <a:t> Dikeocha </a:t>
            </a:r>
          </a:p>
          <a:p>
            <a:r>
              <a:rPr lang="en-GB" dirty="0" smtClean="0"/>
              <a:t>CSC102 </a:t>
            </a:r>
            <a:r>
              <a:rPr lang="en-GB" dirty="0" smtClean="0"/>
              <a:t>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76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23" y="392288"/>
            <a:ext cx="4278549" cy="37157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Interest</a:t>
            </a:r>
            <a:endParaRPr lang="en-GB" dirty="0"/>
          </a:p>
        </p:txBody>
      </p:sp>
      <p:sp>
        <p:nvSpPr>
          <p:cNvPr id="4" name="Flowchart: Data 3"/>
          <p:cNvSpPr/>
          <p:nvPr/>
        </p:nvSpPr>
        <p:spPr>
          <a:xfrm>
            <a:off x="1006122" y="1899359"/>
            <a:ext cx="3273776" cy="541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P, R, T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>
          <a:xfrm>
            <a:off x="1006122" y="2808116"/>
            <a:ext cx="3447345" cy="6124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A= P [1+(R/100)] ^</a:t>
            </a:r>
            <a:r>
              <a:rPr lang="en-GB" dirty="0"/>
              <a:t>T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567972" y="3804356"/>
            <a:ext cx="3885496" cy="6124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</a:t>
            </a:r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371600" y="5097294"/>
            <a:ext cx="2359378" cy="81985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687689" y="925692"/>
            <a:ext cx="1738489" cy="72248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556934" y="1648181"/>
            <a:ext cx="0" cy="25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54111" y="2540004"/>
            <a:ext cx="2823" cy="2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1289" y="3420534"/>
            <a:ext cx="0" cy="3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51289" y="4485480"/>
            <a:ext cx="0" cy="61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23" y="392288"/>
            <a:ext cx="4278549" cy="37157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Compound Interest</a:t>
            </a:r>
            <a:endParaRPr lang="en-GB" dirty="0"/>
          </a:p>
        </p:txBody>
      </p:sp>
      <p:sp>
        <p:nvSpPr>
          <p:cNvPr id="4" name="Flowchart: Data 3"/>
          <p:cNvSpPr/>
          <p:nvPr/>
        </p:nvSpPr>
        <p:spPr>
          <a:xfrm>
            <a:off x="1006122" y="1899359"/>
            <a:ext cx="3273776" cy="541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P, R, </a:t>
            </a:r>
            <a:r>
              <a:rPr lang="en-GB" dirty="0"/>
              <a:t>t</a:t>
            </a:r>
            <a:r>
              <a:rPr lang="en-GB" dirty="0" smtClean="0"/>
              <a:t>, n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>
          <a:xfrm>
            <a:off x="1006122" y="2808116"/>
            <a:ext cx="3447345" cy="6124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A= P [1+(</a:t>
            </a:r>
            <a:r>
              <a:rPr lang="en-GB" dirty="0" smtClean="0"/>
              <a:t>R/n] ^</a:t>
            </a:r>
            <a:r>
              <a:rPr lang="en-GB" dirty="0" err="1" smtClean="0"/>
              <a:t>nt</a:t>
            </a:r>
            <a:endParaRPr lang="en-GB" dirty="0"/>
          </a:p>
        </p:txBody>
      </p:sp>
      <p:sp>
        <p:nvSpPr>
          <p:cNvPr id="6" name="Flowchart: Data 5"/>
          <p:cNvSpPr/>
          <p:nvPr/>
        </p:nvSpPr>
        <p:spPr>
          <a:xfrm>
            <a:off x="559504" y="3877026"/>
            <a:ext cx="3972279" cy="38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</a:t>
            </a:r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374422" y="4651729"/>
            <a:ext cx="2359378" cy="81985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687689" y="925692"/>
            <a:ext cx="1738489" cy="72248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556934" y="1648181"/>
            <a:ext cx="0" cy="25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54111" y="2540004"/>
            <a:ext cx="2823" cy="2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1289" y="3420534"/>
            <a:ext cx="0" cy="3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45643" y="4271433"/>
            <a:ext cx="5645" cy="36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7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23" y="392288"/>
            <a:ext cx="4278549" cy="371573"/>
          </a:xfrm>
        </p:spPr>
        <p:txBody>
          <a:bodyPr>
            <a:normAutofit fontScale="90000"/>
          </a:bodyPr>
          <a:lstStyle/>
          <a:p>
            <a:r>
              <a:rPr lang="en-GB" smtClean="0"/>
              <a:t>Annuity Plan</a:t>
            </a:r>
            <a:endParaRPr lang="en-GB" dirty="0"/>
          </a:p>
        </p:txBody>
      </p:sp>
      <p:sp>
        <p:nvSpPr>
          <p:cNvPr id="4" name="Flowchart: Data 3"/>
          <p:cNvSpPr/>
          <p:nvPr/>
        </p:nvSpPr>
        <p:spPr>
          <a:xfrm>
            <a:off x="1006122" y="1899359"/>
            <a:ext cx="3273776" cy="5418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</a:t>
            </a:r>
            <a:r>
              <a:rPr lang="en-GB" dirty="0" smtClean="0"/>
              <a:t>PMT, </a:t>
            </a:r>
            <a:r>
              <a:rPr lang="en-GB" dirty="0" smtClean="0"/>
              <a:t>R, </a:t>
            </a:r>
            <a:r>
              <a:rPr lang="en-GB" dirty="0"/>
              <a:t>t</a:t>
            </a:r>
            <a:r>
              <a:rPr lang="en-GB" dirty="0" smtClean="0"/>
              <a:t>, n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>
          <a:xfrm>
            <a:off x="1006122" y="2808116"/>
            <a:ext cx="3447345" cy="6124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A=PMT [ </a:t>
            </a:r>
            <a:r>
              <a:rPr lang="en-GB" dirty="0"/>
              <a:t>(</a:t>
            </a:r>
            <a:r>
              <a:rPr lang="en-GB" dirty="0" smtClean="0"/>
              <a:t>1</a:t>
            </a:r>
            <a:r>
              <a:rPr lang="en-GB" dirty="0" smtClean="0"/>
              <a:t>+(</a:t>
            </a:r>
            <a:r>
              <a:rPr lang="en-GB" dirty="0" smtClean="0"/>
              <a:t>R/n) ^</a:t>
            </a:r>
            <a:r>
              <a:rPr lang="en-GB" dirty="0" err="1" smtClean="0"/>
              <a:t>nt</a:t>
            </a:r>
            <a:r>
              <a:rPr lang="en-GB" dirty="0" smtClean="0"/>
              <a:t>  –  1] / R/n</a:t>
            </a:r>
            <a:endParaRPr lang="en-GB" dirty="0"/>
          </a:p>
        </p:txBody>
      </p:sp>
      <p:sp>
        <p:nvSpPr>
          <p:cNvPr id="6" name="Flowchart: Data 5"/>
          <p:cNvSpPr/>
          <p:nvPr/>
        </p:nvSpPr>
        <p:spPr>
          <a:xfrm>
            <a:off x="559504" y="3877026"/>
            <a:ext cx="3972279" cy="3810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</a:t>
            </a:r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374422" y="4651729"/>
            <a:ext cx="2359378" cy="81985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687689" y="925692"/>
            <a:ext cx="1738489" cy="72248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556934" y="1648181"/>
            <a:ext cx="0" cy="25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54111" y="2540004"/>
            <a:ext cx="2823" cy="2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1289" y="3420534"/>
            <a:ext cx="0" cy="3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45643" y="4271433"/>
            <a:ext cx="5645" cy="36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7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Simple Interest</vt:lpstr>
      <vt:lpstr>Compound Interest</vt:lpstr>
      <vt:lpstr>Annuity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Ify Dikeocha</dc:creator>
  <cp:lastModifiedBy>Ify Dikeocha</cp:lastModifiedBy>
  <cp:revision>15</cp:revision>
  <dcterms:created xsi:type="dcterms:W3CDTF">2022-10-25T09:52:34Z</dcterms:created>
  <dcterms:modified xsi:type="dcterms:W3CDTF">2023-04-04T23:46:56Z</dcterms:modified>
</cp:coreProperties>
</file>