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image" Target="../media/image90.png"/><Relationship Id="rId10" Type="http://schemas.openxmlformats.org/officeDocument/2006/relationships/image" Target="../media/image91.png"/><Relationship Id="rId11" Type="http://schemas.openxmlformats.org/officeDocument/2006/relationships/image" Target="../media/image9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Relationship Id="rId11" Type="http://schemas.openxmlformats.org/officeDocument/2006/relationships/image" Target="../media/image102.png"/><Relationship Id="rId12" Type="http://schemas.openxmlformats.org/officeDocument/2006/relationships/image" Target="../media/image10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Relationship Id="rId8" Type="http://schemas.openxmlformats.org/officeDocument/2006/relationships/image" Target="../media/image110.png"/><Relationship Id="rId9" Type="http://schemas.openxmlformats.org/officeDocument/2006/relationships/image" Target="../media/image111.png"/><Relationship Id="rId10" Type="http://schemas.openxmlformats.org/officeDocument/2006/relationships/image" Target="../media/image112.png"/><Relationship Id="rId11" Type="http://schemas.openxmlformats.org/officeDocument/2006/relationships/image" Target="../media/image113.png"/><Relationship Id="rId12" Type="http://schemas.openxmlformats.org/officeDocument/2006/relationships/image" Target="../media/image11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8" Type="http://schemas.openxmlformats.org/officeDocument/2006/relationships/image" Target="../media/image2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Relationship Id="rId13" Type="http://schemas.openxmlformats.org/officeDocument/2006/relationships/image" Target="../media/image5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Relationship Id="rId11" Type="http://schemas.openxmlformats.org/officeDocument/2006/relationships/image" Target="../media/image73.png"/><Relationship Id="rId12" Type="http://schemas.openxmlformats.org/officeDocument/2006/relationships/image" Target="../media/image74.png"/><Relationship Id="rId13" Type="http://schemas.openxmlformats.org/officeDocument/2006/relationships/image" Target="../media/image75.png"/><Relationship Id="rId14" Type="http://schemas.openxmlformats.org/officeDocument/2006/relationships/image" Target="../media/image7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61436" y="369910"/>
            <a:ext cx="3104478" cy="551883"/>
            <a:chOff x="-861436" y="369910"/>
            <a:chExt cx="3104478" cy="5518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61436" y="369910"/>
              <a:ext cx="3104478" cy="5518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508005" y="693865"/>
            <a:ext cx="2200086" cy="616024"/>
            <a:chOff x="2508005" y="693865"/>
            <a:chExt cx="2200086" cy="6160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8005" y="693865"/>
              <a:ext cx="2200086" cy="6160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60397" y="386006"/>
            <a:ext cx="3104478" cy="551883"/>
            <a:chOff x="12860397" y="386006"/>
            <a:chExt cx="3104478" cy="55188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60397" y="386006"/>
              <a:ext cx="3104478" cy="55188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615062" y="838902"/>
            <a:ext cx="2200086" cy="616024"/>
            <a:chOff x="15615062" y="838902"/>
            <a:chExt cx="2200086" cy="6160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15062" y="838902"/>
              <a:ext cx="2200086" cy="61602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63345" y="1325609"/>
            <a:ext cx="9971413" cy="494002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07135" y="5951935"/>
            <a:ext cx="8752574" cy="149191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369526" y="8581932"/>
            <a:ext cx="1546662" cy="850664"/>
            <a:chOff x="8369526" y="8581932"/>
            <a:chExt cx="1546662" cy="85066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69526" y="8581932"/>
              <a:ext cx="1546662" cy="85066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07875" y="2979769"/>
            <a:ext cx="1142857" cy="1142857"/>
            <a:chOff x="10907875" y="2979769"/>
            <a:chExt cx="1142857" cy="114285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907875" y="2979769"/>
              <a:ext cx="1142857" cy="11428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628571" y="5001716"/>
            <a:ext cx="2269813" cy="1402486"/>
            <a:chOff x="14628571" y="5001716"/>
            <a:chExt cx="2269813" cy="1402486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4628571" y="5001716"/>
              <a:ext cx="848873" cy="848873"/>
              <a:chOff x="14628571" y="5001716"/>
              <a:chExt cx="848873" cy="848873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4628571" y="5001716"/>
                <a:ext cx="848873" cy="848873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5791159" y="5296976"/>
              <a:ext cx="1107226" cy="1107226"/>
              <a:chOff x="15791159" y="5296976"/>
              <a:chExt cx="1107226" cy="1107226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5791159" y="5296976"/>
                <a:ext cx="1107226" cy="110722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4628571" y="5001716"/>
              <a:ext cx="848873" cy="848873"/>
              <a:chOff x="14628571" y="5001716"/>
              <a:chExt cx="848873" cy="848873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4628571" y="5001716"/>
                <a:ext cx="848873" cy="84887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5444"/>
            <a:ext cx="18285714" cy="10301158"/>
            <a:chOff x="0" y="-15444"/>
            <a:chExt cx="18285714" cy="103011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5444"/>
              <a:ext cx="18285714" cy="103011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1866" y="4152381"/>
            <a:ext cx="7530159" cy="5536508"/>
            <a:chOff x="1141866" y="4152381"/>
            <a:chExt cx="7530159" cy="55365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1866" y="4152381"/>
              <a:ext cx="7530159" cy="553650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4630" y="4234401"/>
            <a:ext cx="2306309" cy="76188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80679" y="5702273"/>
            <a:ext cx="6545277" cy="234842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93054" y="8521076"/>
            <a:ext cx="7090082" cy="102105"/>
            <a:chOff x="1293054" y="8521076"/>
            <a:chExt cx="7090082" cy="10210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293054" y="8521076"/>
              <a:ext cx="7090082" cy="1021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96825" y="4152381"/>
            <a:ext cx="7530159" cy="5536508"/>
            <a:chOff x="9396825" y="4152381"/>
            <a:chExt cx="7530159" cy="553650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96825" y="4152381"/>
              <a:ext cx="7530159" cy="553650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598478" y="4234401"/>
            <a:ext cx="1949174" cy="76188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08668" y="5362782"/>
            <a:ext cx="6146198" cy="320264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616864" y="8521076"/>
            <a:ext cx="7090082" cy="102105"/>
            <a:chOff x="9616864" y="8521076"/>
            <a:chExt cx="7090082" cy="10210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9616864" y="8521076"/>
              <a:ext cx="7090082" cy="10210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798626" y="890660"/>
            <a:ext cx="11182499" cy="35617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735524" y="-3537624"/>
            <a:ext cx="18265478" cy="10388491"/>
            <a:chOff x="-4735524" y="-3537624"/>
            <a:chExt cx="18265478" cy="103884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735524" y="-3537624"/>
              <a:ext cx="18265478" cy="10388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26712" y="3206786"/>
            <a:ext cx="7062739" cy="3601997"/>
            <a:chOff x="6426712" y="3206786"/>
            <a:chExt cx="7062739" cy="36019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6712" y="3206786"/>
              <a:ext cx="7062739" cy="360199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24650" y="4199212"/>
            <a:ext cx="6023626" cy="193629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119986" y="7912398"/>
            <a:ext cx="2342857" cy="1447619"/>
            <a:chOff x="14119986" y="7912398"/>
            <a:chExt cx="2342857" cy="14476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119986" y="7912398"/>
              <a:ext cx="876190" cy="876190"/>
              <a:chOff x="14119986" y="7912398"/>
              <a:chExt cx="876190" cy="87619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119986" y="7912398"/>
                <a:ext cx="876190" cy="87619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319986" y="8217160"/>
              <a:ext cx="1142857" cy="1142857"/>
              <a:chOff x="15319986" y="8217160"/>
              <a:chExt cx="1142857" cy="114285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319986" y="8217160"/>
                <a:ext cx="1142857" cy="1142857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119986" y="7912398"/>
              <a:ext cx="876190" cy="876190"/>
              <a:chOff x="14119986" y="7912398"/>
              <a:chExt cx="876190" cy="87619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119986" y="7912398"/>
                <a:ext cx="876190" cy="876190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4119986" y="7912398"/>
            <a:ext cx="2342857" cy="1447619"/>
            <a:chOff x="14119986" y="7912398"/>
            <a:chExt cx="2342857" cy="144761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4119986" y="7912398"/>
              <a:ext cx="876190" cy="876190"/>
              <a:chOff x="14119986" y="7912398"/>
              <a:chExt cx="876190" cy="876190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4119986" y="7912398"/>
                <a:ext cx="876190" cy="87619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5319986" y="8217160"/>
              <a:ext cx="1142857" cy="1142857"/>
              <a:chOff x="15319986" y="8217160"/>
              <a:chExt cx="1142857" cy="114285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5319986" y="8217160"/>
                <a:ext cx="1142857" cy="114285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4119986" y="7912398"/>
              <a:ext cx="876190" cy="876190"/>
              <a:chOff x="14119986" y="7912398"/>
              <a:chExt cx="876190" cy="876190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4119986" y="7912398"/>
                <a:ext cx="876190" cy="876190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-8527068" y="5344853"/>
            <a:ext cx="18265478" cy="10388491"/>
            <a:chOff x="-8527068" y="5344853"/>
            <a:chExt cx="18265478" cy="1038849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8527068" y="5344853"/>
              <a:ext cx="18265478" cy="103884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735524" y="-3537624"/>
            <a:ext cx="18265478" cy="10388491"/>
            <a:chOff x="-4735524" y="-3537624"/>
            <a:chExt cx="18265478" cy="103884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735524" y="-3537624"/>
              <a:ext cx="18265478" cy="10388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26712" y="3206786"/>
            <a:ext cx="7062739" cy="3601997"/>
            <a:chOff x="6426712" y="3206786"/>
            <a:chExt cx="7062739" cy="36019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6712" y="3206786"/>
              <a:ext cx="7062739" cy="360199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24650" y="4208736"/>
            <a:ext cx="7309882" cy="192676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119986" y="7912398"/>
            <a:ext cx="2342857" cy="1447619"/>
            <a:chOff x="14119986" y="7912398"/>
            <a:chExt cx="2342857" cy="14476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119986" y="7912398"/>
              <a:ext cx="876190" cy="876190"/>
              <a:chOff x="14119986" y="7912398"/>
              <a:chExt cx="876190" cy="87619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119986" y="7912398"/>
                <a:ext cx="876190" cy="87619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319986" y="8217160"/>
              <a:ext cx="1142857" cy="1142857"/>
              <a:chOff x="15319986" y="8217160"/>
              <a:chExt cx="1142857" cy="114285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319986" y="8217160"/>
                <a:ext cx="1142857" cy="1142857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119986" y="7912398"/>
              <a:ext cx="876190" cy="876190"/>
              <a:chOff x="14119986" y="7912398"/>
              <a:chExt cx="876190" cy="87619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119986" y="7912398"/>
                <a:ext cx="876190" cy="876190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4119986" y="7912398"/>
            <a:ext cx="2342857" cy="1447619"/>
            <a:chOff x="14119986" y="7912398"/>
            <a:chExt cx="2342857" cy="144761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4119986" y="7912398"/>
              <a:ext cx="876190" cy="876190"/>
              <a:chOff x="14119986" y="7912398"/>
              <a:chExt cx="876190" cy="876190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4119986" y="7912398"/>
                <a:ext cx="876190" cy="87619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5319986" y="8217160"/>
              <a:ext cx="1142857" cy="1142857"/>
              <a:chOff x="15319986" y="8217160"/>
              <a:chExt cx="1142857" cy="114285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5319986" y="8217160"/>
                <a:ext cx="1142857" cy="114285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4119986" y="7912398"/>
              <a:ext cx="876190" cy="876190"/>
              <a:chOff x="14119986" y="7912398"/>
              <a:chExt cx="876190" cy="876190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4119986" y="7912398"/>
                <a:ext cx="876190" cy="876190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-8527068" y="5344853"/>
            <a:ext cx="18265478" cy="10388491"/>
            <a:chOff x="-8527068" y="5344853"/>
            <a:chExt cx="18265478" cy="1038849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8527068" y="5344853"/>
              <a:ext cx="18265478" cy="103884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74517" y="590476"/>
            <a:ext cx="12355212" cy="9092921"/>
            <a:chOff x="5374517" y="590476"/>
            <a:chExt cx="12355212" cy="909292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4517" y="590476"/>
              <a:ext cx="12355212" cy="90929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7488" y="590476"/>
            <a:ext cx="4307685" cy="4452456"/>
            <a:chOff x="527488" y="590476"/>
            <a:chExt cx="4307685" cy="44524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7488" y="590476"/>
              <a:ext cx="4307685" cy="445245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5408" y="1334808"/>
            <a:ext cx="4308807" cy="181894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170443" y="1704477"/>
            <a:ext cx="1008876" cy="803958"/>
            <a:chOff x="6170443" y="1704477"/>
            <a:chExt cx="1008876" cy="803958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6170443" y="1736957"/>
              <a:ext cx="1008876" cy="771477"/>
              <a:chOff x="6170443" y="1736957"/>
              <a:chExt cx="1008876" cy="77147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170443" y="1736957"/>
                <a:ext cx="1008876" cy="771477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83574" y="1619210"/>
              <a:ext cx="1051042" cy="11368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170443" y="3029250"/>
            <a:ext cx="1008876" cy="803958"/>
            <a:chOff x="6170443" y="3029250"/>
            <a:chExt cx="1008876" cy="803958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170443" y="3061730"/>
              <a:ext cx="1008876" cy="771477"/>
              <a:chOff x="6170443" y="3061730"/>
              <a:chExt cx="1008876" cy="77147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170443" y="3061730"/>
                <a:ext cx="1008876" cy="771477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83574" y="2943983"/>
              <a:ext cx="1051042" cy="11368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170443" y="4354023"/>
            <a:ext cx="1008876" cy="803958"/>
            <a:chOff x="6170443" y="4354023"/>
            <a:chExt cx="1008876" cy="803958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6170443" y="4386503"/>
              <a:ext cx="1008876" cy="771477"/>
              <a:chOff x="6170443" y="4386503"/>
              <a:chExt cx="1008876" cy="771477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170443" y="4386503"/>
                <a:ext cx="1008876" cy="771477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83574" y="4268756"/>
              <a:ext cx="1051042" cy="11368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170443" y="5678796"/>
            <a:ext cx="1008876" cy="803958"/>
            <a:chOff x="6170443" y="5678796"/>
            <a:chExt cx="1008876" cy="80395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6170443" y="5711276"/>
              <a:ext cx="1008876" cy="771477"/>
              <a:chOff x="6170443" y="5711276"/>
              <a:chExt cx="1008876" cy="771477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170443" y="5711276"/>
                <a:ext cx="1008876" cy="771477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83574" y="5593529"/>
              <a:ext cx="1051042" cy="113688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170443" y="7003569"/>
            <a:ext cx="1008876" cy="803958"/>
            <a:chOff x="6170443" y="7003569"/>
            <a:chExt cx="1008876" cy="803958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6170443" y="7036049"/>
              <a:ext cx="1008876" cy="771477"/>
              <a:chOff x="6170443" y="7036049"/>
              <a:chExt cx="1008876" cy="771477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170443" y="7036049"/>
                <a:ext cx="1008876" cy="771477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83574" y="6918303"/>
              <a:ext cx="1051042" cy="1136886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500221" y="1715173"/>
            <a:ext cx="5514788" cy="7698862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6170443" y="8328342"/>
            <a:ext cx="1008876" cy="803958"/>
            <a:chOff x="6170443" y="8328342"/>
            <a:chExt cx="1008876" cy="803958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6170443" y="8360822"/>
              <a:ext cx="1008876" cy="771477"/>
              <a:chOff x="6170443" y="8360822"/>
              <a:chExt cx="1008876" cy="771477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6170443" y="8360822"/>
                <a:ext cx="1008876" cy="771477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83574" y="8243076"/>
              <a:ext cx="1051042" cy="11368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92388" y="2812119"/>
            <a:ext cx="9512386" cy="47490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276190" y="-1104762"/>
            <a:ext cx="2466286" cy="6323810"/>
            <a:chOff x="15276190" y="-1104762"/>
            <a:chExt cx="2466286" cy="63238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76190" y="-1104762"/>
              <a:ext cx="2466286" cy="63238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5238" y="2957271"/>
            <a:ext cx="1481905" cy="1646561"/>
            <a:chOff x="695238" y="2957271"/>
            <a:chExt cx="1481905" cy="164656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5238" y="2957271"/>
              <a:ext cx="1481905" cy="16465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8095" y="-1291237"/>
            <a:ext cx="2366232" cy="6472189"/>
            <a:chOff x="838095" y="-1291237"/>
            <a:chExt cx="2366232" cy="647218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8095" y="-1291237"/>
              <a:ext cx="2366232" cy="64721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75173" y="1223506"/>
            <a:ext cx="16156510" cy="9467181"/>
            <a:chOff x="1475173" y="1223506"/>
            <a:chExt cx="16156510" cy="94671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5173" y="1223506"/>
              <a:ext cx="16156510" cy="94671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8015" y="590476"/>
            <a:ext cx="8285349" cy="9092921"/>
            <a:chOff x="618015" y="590476"/>
            <a:chExt cx="8285349" cy="909292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18015" y="590476"/>
              <a:ext cx="8285349" cy="9092921"/>
              <a:chOff x="618015" y="590476"/>
              <a:chExt cx="8285349" cy="9092921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18015" y="590476"/>
                <a:ext cx="8285349" cy="909292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785677" y="2005879"/>
              <a:ext cx="7528780" cy="7528780"/>
              <a:chOff x="785677" y="2005879"/>
              <a:chExt cx="7528780" cy="752878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85677" y="2005879"/>
                <a:ext cx="7528780" cy="7528780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13430" y="6107573"/>
            <a:ext cx="6814116" cy="253068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25407" y="1363449"/>
            <a:ext cx="7326490" cy="52265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92388" y="2812119"/>
            <a:ext cx="9512386" cy="47490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066667" y="2658858"/>
            <a:ext cx="1142857" cy="1142857"/>
            <a:chOff x="3066667" y="2658858"/>
            <a:chExt cx="1142857" cy="11428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66667" y="2658858"/>
              <a:ext cx="1142857" cy="114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28571" y="5001716"/>
            <a:ext cx="2342857" cy="1447619"/>
            <a:chOff x="14628571" y="5001716"/>
            <a:chExt cx="2342857" cy="144761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828571" y="5306477"/>
              <a:ext cx="1142857" cy="1142857"/>
              <a:chOff x="15828571" y="5306477"/>
              <a:chExt cx="1142857" cy="114285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828571" y="5306477"/>
                <a:ext cx="1142857" cy="114285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5920" y="1771429"/>
            <a:ext cx="15931085" cy="8869558"/>
            <a:chOff x="605920" y="1771429"/>
            <a:chExt cx="15931085" cy="88695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920" y="1771429"/>
              <a:ext cx="15931085" cy="88695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74131" y="590476"/>
            <a:ext cx="10456213" cy="8729427"/>
            <a:chOff x="7274131" y="590476"/>
            <a:chExt cx="10456213" cy="872942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74131" y="590476"/>
              <a:ext cx="10456213" cy="87294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35240" y="2935042"/>
            <a:ext cx="9299509" cy="5608426"/>
            <a:chOff x="7735240" y="2935042"/>
            <a:chExt cx="9299509" cy="560842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735240" y="2935042"/>
              <a:ext cx="4649754" cy="2795449"/>
              <a:chOff x="7735240" y="2935042"/>
              <a:chExt cx="4649754" cy="279544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735240" y="2935042"/>
                <a:ext cx="4649754" cy="279544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7735240" y="2935042"/>
              <a:ext cx="4649754" cy="2795449"/>
              <a:chOff x="7735240" y="2935042"/>
              <a:chExt cx="4649754" cy="279544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735240" y="2935042"/>
                <a:ext cx="4649754" cy="279544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2384995" y="2935042"/>
              <a:ext cx="4649754" cy="2795449"/>
              <a:chOff x="12384995" y="2935042"/>
              <a:chExt cx="4649754" cy="2795449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384995" y="2935042"/>
                <a:ext cx="4649754" cy="279544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7735240" y="5748018"/>
              <a:ext cx="4649754" cy="2795449"/>
              <a:chOff x="7735240" y="5748018"/>
              <a:chExt cx="4649754" cy="2795449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735240" y="5748018"/>
                <a:ext cx="4649754" cy="279544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2384995" y="5748018"/>
              <a:ext cx="4649754" cy="2795449"/>
              <a:chOff x="12384995" y="5748018"/>
              <a:chExt cx="4649754" cy="2795449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2384995" y="5748018"/>
                <a:ext cx="4649754" cy="2795449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48192" y="4064564"/>
              <a:ext cx="369326" cy="1208831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526579" y="6880861"/>
              <a:ext cx="230829" cy="739522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97983" y="6371754"/>
            <a:ext cx="4123452" cy="370987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40853" y="2907491"/>
            <a:ext cx="8194088" cy="52265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92387" y="2809511"/>
            <a:ext cx="9512388" cy="4751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276190" y="-1104762"/>
            <a:ext cx="2466286" cy="6323810"/>
            <a:chOff x="15276190" y="-1104762"/>
            <a:chExt cx="2466286" cy="63238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76190" y="-1104762"/>
              <a:ext cx="2466286" cy="63238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5238" y="2957271"/>
            <a:ext cx="1481905" cy="1646561"/>
            <a:chOff x="695238" y="2957271"/>
            <a:chExt cx="1481905" cy="164656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5238" y="2957271"/>
              <a:ext cx="1481905" cy="16465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8095" y="-1291237"/>
            <a:ext cx="2366232" cy="6472189"/>
            <a:chOff x="838095" y="-1291237"/>
            <a:chExt cx="2366232" cy="647218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8095" y="-1291237"/>
              <a:ext cx="2366232" cy="64721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3063" y="1695238"/>
            <a:ext cx="15931085" cy="8869558"/>
            <a:chOff x="663063" y="1695238"/>
            <a:chExt cx="15931085" cy="88695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3063" y="1695238"/>
              <a:ext cx="15931085" cy="88695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74131" y="590476"/>
            <a:ext cx="10430631" cy="8397941"/>
            <a:chOff x="7274131" y="590476"/>
            <a:chExt cx="10430631" cy="839794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74131" y="590476"/>
              <a:ext cx="10430631" cy="839794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77662" y="2093024"/>
            <a:ext cx="4613219" cy="87270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735240" y="2935042"/>
            <a:ext cx="9299509" cy="5608426"/>
            <a:chOff x="7735240" y="2935042"/>
            <a:chExt cx="9299509" cy="560842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735240" y="2935042"/>
              <a:ext cx="4649754" cy="2795449"/>
              <a:chOff x="7735240" y="2935042"/>
              <a:chExt cx="4649754" cy="279544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735240" y="2935042"/>
                <a:ext cx="4649754" cy="279544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7735240" y="2935042"/>
              <a:ext cx="4649754" cy="2795449"/>
              <a:chOff x="7735240" y="2935042"/>
              <a:chExt cx="4649754" cy="2795449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735240" y="2935042"/>
                <a:ext cx="4649754" cy="279544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2384995" y="2935042"/>
              <a:ext cx="4649754" cy="2795449"/>
              <a:chOff x="12384995" y="2935042"/>
              <a:chExt cx="4649754" cy="2795449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384995" y="2935042"/>
                <a:ext cx="4649754" cy="279544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7735240" y="5748018"/>
              <a:ext cx="4649754" cy="2795449"/>
              <a:chOff x="7735240" y="5748018"/>
              <a:chExt cx="4649754" cy="279544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735240" y="5748018"/>
                <a:ext cx="4649754" cy="279544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2384995" y="5748018"/>
              <a:ext cx="4649754" cy="2795449"/>
              <a:chOff x="12384995" y="5748018"/>
              <a:chExt cx="4649754" cy="2795449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2384995" y="5748018"/>
                <a:ext cx="4649754" cy="2795449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48192" y="4069154"/>
              <a:ext cx="369326" cy="1204241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526579" y="6878414"/>
              <a:ext cx="230828" cy="741969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12268" y="6409849"/>
            <a:ext cx="5357077" cy="320195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40853" y="2907491"/>
            <a:ext cx="8194090" cy="52265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92387" y="2809511"/>
            <a:ext cx="9512388" cy="4751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066667" y="2658858"/>
            <a:ext cx="1142857" cy="1142857"/>
            <a:chOff x="3066667" y="2658858"/>
            <a:chExt cx="1142857" cy="11428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66667" y="2658858"/>
              <a:ext cx="1142857" cy="114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28571" y="5001716"/>
            <a:ext cx="2342857" cy="1447619"/>
            <a:chOff x="14628571" y="5001716"/>
            <a:chExt cx="2342857" cy="144761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828571" y="5306477"/>
              <a:ext cx="1142857" cy="1142857"/>
              <a:chOff x="15828571" y="5306477"/>
              <a:chExt cx="1142857" cy="114285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828571" y="5306477"/>
                <a:ext cx="1142857" cy="114285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2021-11-26T00:18:31Z</dcterms:created>
  <dcterms:modified xsi:type="dcterms:W3CDTF">2021-11-26T00:18:31Z</dcterms:modified>
</cp:coreProperties>
</file>