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1" r:id="rId4"/>
    <p:sldId id="272" r:id="rId5"/>
    <p:sldId id="273" r:id="rId6"/>
    <p:sldId id="274" r:id="rId7"/>
    <p:sldId id="275" r:id="rId8"/>
    <p:sldId id="276" r:id="rId9"/>
    <p:sldId id="257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D9F9A6-DAE2-4E79-8135-2B787688C54F}" type="datetimeFigureOut">
              <a:rPr lang="es-ES" smtClean="0"/>
              <a:pPr/>
              <a:t>18/03/2020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7BDB1E-F1F5-42E0-8B18-78C74D69E4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atux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3071802" y="375050"/>
            <a:ext cx="3000396" cy="2250297"/>
          </a:xfrm>
          <a:prstGeom prst="rect">
            <a:avLst/>
          </a:prstGeom>
          <a:effectLst/>
        </p:spPr>
      </p:pic>
      <p:sp>
        <p:nvSpPr>
          <p:cNvPr id="6" name="5 CuadroTexto"/>
          <p:cNvSpPr txBox="1"/>
          <p:nvPr/>
        </p:nvSpPr>
        <p:spPr>
          <a:xfrm>
            <a:off x="1178695" y="2786058"/>
            <a:ext cx="6786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latin typeface="Agency FB" pitchFamily="34" charset="0"/>
              </a:rPr>
              <a:t>SISTEMA PREDICTIVO</a:t>
            </a:r>
          </a:p>
          <a:p>
            <a:pPr algn="ctr"/>
            <a:r>
              <a:rPr lang="es-ES" sz="5400" b="1" dirty="0" smtClean="0">
                <a:latin typeface="Agency FB" pitchFamily="34" charset="0"/>
              </a:rPr>
              <a:t>USUARIO VPN</a:t>
            </a:r>
            <a:endParaRPr lang="es-ES" sz="54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65" y="1844824"/>
            <a:ext cx="4581525" cy="20574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971600" y="443711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Buscar en el Escritorio o en Programas, el Icono de Open VPN GUI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0516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799"/>
            <a:ext cx="4676775" cy="22574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257759" y="465313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Abrir </a:t>
            </a:r>
            <a:r>
              <a:rPr lang="es-CL" dirty="0" err="1" smtClean="0"/>
              <a:t>OpenVPN</a:t>
            </a:r>
            <a:r>
              <a:rPr lang="es-CL" dirty="0" smtClean="0"/>
              <a:t> GUI (Botón derecho del mouse) y ejecutar como Administrador, si es que no tiene ya habilitada la opción por defecto el programa.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904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2896"/>
            <a:ext cx="4372896" cy="60826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77828" y="436510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Una vez ejecutado el programa como administrador, se abrirá el icono de un monitor con un candado en la barra de tareas, cerca del reloj de </a:t>
            </a:r>
            <a:r>
              <a:rPr lang="es-CL" dirty="0" err="1" smtClean="0"/>
              <a:t>windows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9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6" y="1484784"/>
            <a:ext cx="2333625" cy="25527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55574" y="457937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Dar </a:t>
            </a:r>
            <a:r>
              <a:rPr lang="es-CL" dirty="0" err="1" smtClean="0"/>
              <a:t>click</a:t>
            </a:r>
            <a:r>
              <a:rPr lang="es-CL" dirty="0" smtClean="0"/>
              <a:t> con el botón derecho del mouse al icono y dar la opción señalada, </a:t>
            </a:r>
            <a:r>
              <a:rPr lang="es-CL" dirty="0" err="1" smtClean="0"/>
              <a:t>Connect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20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5054260" cy="3247927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115616" y="50851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 abrirá un pequeño cuadro con los procesos de registro para lograr la conexión al sistema.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531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4784"/>
            <a:ext cx="1756966" cy="224116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99592" y="450912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Una vez finalizado el procesos de registro, el icono del monitor se pondrá de color, la conexión está establecida con los sistemas.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38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Conectar VPN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68760"/>
            <a:ext cx="2340471" cy="33446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33723" y="494116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El </a:t>
            </a:r>
            <a:r>
              <a:rPr lang="es-CL" dirty="0" err="1" smtClean="0"/>
              <a:t>Sophone</a:t>
            </a:r>
            <a:r>
              <a:rPr lang="es-CL" dirty="0" smtClean="0"/>
              <a:t>, X-Lite logrará conexión automáticamente indicando el número de anexo que tiene asignado.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614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  <a:effectLst/>
                <a:latin typeface="Agency FB" pitchFamily="34" charset="0"/>
              </a:rPr>
              <a:t>Ingresar como Usuario</a:t>
            </a:r>
            <a:endParaRPr lang="es-ES" dirty="0">
              <a:solidFill>
                <a:schemeClr val="tx1"/>
              </a:solidFill>
              <a:effectLst/>
              <a:latin typeface="Agency FB" pitchFamily="34" charset="0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381566" y="4941168"/>
            <a:ext cx="8229600" cy="1304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Ingresar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a la dirección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url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habilitada en su navegador web y seleccionar la opción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Agent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Login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para acceder como usuario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680520" cy="2748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</TotalTime>
  <Words>189</Words>
  <Application>Microsoft Office PowerPoint</Application>
  <PresentationFormat>Presentación en pantalla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Presentación de PowerPoint</vt:lpstr>
      <vt:lpstr>Conectar VPN</vt:lpstr>
      <vt:lpstr>Conectar VPN</vt:lpstr>
      <vt:lpstr>Conectar VPN</vt:lpstr>
      <vt:lpstr>Conectar VPN</vt:lpstr>
      <vt:lpstr>Conectar VPN</vt:lpstr>
      <vt:lpstr>Conectar VPN</vt:lpstr>
      <vt:lpstr>Conectar VPN</vt:lpstr>
      <vt:lpstr>Ingresar como Usuario</vt:lpstr>
    </vt:vector>
  </TitlesOfParts>
  <Company>Datux.cl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NTBKDATUX03</dc:creator>
  <cp:lastModifiedBy>Jonathan Ponce</cp:lastModifiedBy>
  <cp:revision>45</cp:revision>
  <dcterms:created xsi:type="dcterms:W3CDTF">2013-01-24T14:34:53Z</dcterms:created>
  <dcterms:modified xsi:type="dcterms:W3CDTF">2020-03-18T17:02:15Z</dcterms:modified>
</cp:coreProperties>
</file>