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ji choi" userId="b8c458ae342474b5" providerId="LiveId" clId="{44D91156-07B6-463E-A94B-04B9F36E63F8}"/>
    <pc:docChg chg="custSel modSld">
      <pc:chgData name="eunji choi" userId="b8c458ae342474b5" providerId="LiveId" clId="{44D91156-07B6-463E-A94B-04B9F36E63F8}" dt="2025-07-21T11:16:14.365" v="191" actId="20577"/>
      <pc:docMkLst>
        <pc:docMk/>
      </pc:docMkLst>
      <pc:sldChg chg="modSp mod">
        <pc:chgData name="eunji choi" userId="b8c458ae342474b5" providerId="LiveId" clId="{44D91156-07B6-463E-A94B-04B9F36E63F8}" dt="2025-07-21T11:16:14.365" v="191" actId="20577"/>
        <pc:sldMkLst>
          <pc:docMk/>
          <pc:sldMk cId="746270470" sldId="256"/>
        </pc:sldMkLst>
        <pc:graphicFrameChg chg="modGraphic">
          <ac:chgData name="eunji choi" userId="b8c458ae342474b5" providerId="LiveId" clId="{44D91156-07B6-463E-A94B-04B9F36E63F8}" dt="2025-07-21T11:16:14.365" v="191" actId="20577"/>
          <ac:graphicFrameMkLst>
            <pc:docMk/>
            <pc:sldMk cId="746270470" sldId="256"/>
            <ac:graphicFrameMk id="4" creationId="{735F170E-C46E-C9C3-E900-78C90CB8408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6448A-6D65-E659-7E4D-833BB55A1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F3CC07-08B5-DCCA-C5B0-138D13313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34176-860D-C808-8324-1DA74605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9B544-4DD7-D4D2-46F0-37202828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B623B6-852D-FD32-B82D-E29D0FC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9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09E3A-CDB8-3CBB-B16B-3EC304A9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6A4B4-D889-6ABA-3E9C-9B25BB84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7E8B0E-466D-9CDD-4493-0FCF697B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7498E-8310-0D2A-0BC6-8DDBB95C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50165-27CB-60D2-82AE-868707B6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4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10FE43-9859-EA26-BF3C-D3CDFF70A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AC239-FEE5-367C-2FA5-2B189D7B1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32DB8-F490-A460-4F8E-1AE12024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EAF30-5EAC-8904-E657-96F5D60C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F1122-E07F-72B6-8868-55CC7E20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8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CC225-3196-5B3A-CD4E-71113E83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22599-B65F-970D-D98C-8B942DAB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E983AC-4201-38E3-5363-413FCBCA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E5852-505D-5294-1886-D9ABFDD3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ACA2-2C7F-74ED-9930-2B638ECB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94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C861B-323D-D817-15EB-32592512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CAF1ED-6A8A-312B-A2A0-460A110E4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3C1A2C-0B3E-15A9-4560-8057FF69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EA303-5945-5C7E-A84D-22DD2F80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4E70-3D5B-620C-42A9-C7DF144A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2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23A6-E0F0-E1F6-DDD5-E99474EC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0DB73-950D-FC42-5C18-A44EC6F42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9DD5E-88C0-CCDD-387D-35831DAFE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72248-1238-F554-EB1D-E059E1F5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BE79B-844B-E72D-9D84-5D121B09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71E4A-17D3-FAAC-E66F-DC7C7BD0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40DD1-9E1A-E60E-655D-831ED6E1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82A2F-8707-CCDF-44E9-4672AD01F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E9CA55-C7B4-4FDA-1256-00F8D9E56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0E129-E41C-DBD2-7A56-C648511B8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98F179-C515-D58A-B0D5-5F457A238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E6F31D-FD21-A8A3-5BE1-129469E6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76212B-48A8-4A69-273E-B71EE71D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D899F6-1DBB-64C8-62DC-93BB0F4E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75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85669-EA09-86C5-559B-7F753BE8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806BDD-EC26-AF5A-5E4E-CCCDCC30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D7F5D4-1C34-945D-25C4-BD11D098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1D680-0617-370C-1A9D-4324C754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806544-822B-AB90-DFE8-A8FB1D26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10BE21-0AAC-2981-7BDD-49AC6B0D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953ED-C8DA-0EB0-DCF3-40F8DA3A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40B0B-6F54-9AFD-F1E2-3BA6BE32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5BC11-0C95-EE03-A7A8-CE296334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D9026-2D7A-6250-C264-8193C217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6B1E9-FD48-8E97-9E9A-44848839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67AF4-0BA9-2E66-7114-85F9D4B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988698-C540-E4FD-78C9-4F825F27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30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B2822-67DB-96A9-3C2D-A61AFD9B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FD59F3-FB81-8E04-4CC1-FC8ADE0DF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9ED954-DD59-153C-2440-64B31D48C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7D4A4-A71C-C02A-D876-7338E6CB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CABBA4-444B-AF41-66C0-55FED3D0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5ABFD4-2943-2DFA-9657-618CE0DC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0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34B680-A036-3AF4-0BC5-1CD4C0EC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0565F-C4AF-4914-478D-BFBDBCFA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7EA51-53A6-14D7-6EAF-D017307BC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F98CA-B35E-43A4-B071-0026A9EA752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336C1-5C9E-E59F-6070-FF5E866CD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91C48-115E-C304-9E71-A09AA84A9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99CE2-064C-423C-885E-97A0D9A47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26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5F170E-C46E-C9C3-E900-78C90CB84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042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123497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9117283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980946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590710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953007556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OSI Model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Layer No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TCP/IP Layer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Other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0776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Alligator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Application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L7(firewall)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HTTP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HTTPS, FTP, SCP, DNS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4381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Pet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Presentation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3384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Steve’s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Session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2381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Touch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Transport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L4(NAT)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TCP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UDP, ICMP(?)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6477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Not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Network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L3(router)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IP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IPv6, ARP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62467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Do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Data Link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L2(switch)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</a:rPr>
                        <a:t>Ethernet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5168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Please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Physical</a:t>
                      </a:r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10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7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eunji choi</dc:creator>
  <cp:lastModifiedBy>eunji choi</cp:lastModifiedBy>
  <cp:revision>1</cp:revision>
  <dcterms:created xsi:type="dcterms:W3CDTF">2025-07-21T10:54:41Z</dcterms:created>
  <dcterms:modified xsi:type="dcterms:W3CDTF">2025-07-21T11:16:20Z</dcterms:modified>
</cp:coreProperties>
</file>