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Medium" panose="020B0604020202020204" charset="0"/>
      <p:regular r:id="rId19"/>
      <p:bold r:id="rId20"/>
      <p:italic r:id="rId21"/>
      <p:boldItalic r:id="rId22"/>
    </p:embeddedFont>
    <p:embeddedFont>
      <p:font typeface="Patrick Hand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zy" initials="o" lastIdx="1" clrIdx="0">
    <p:extLst>
      <p:ext uri="{19B8F6BF-5375-455C-9EA6-DF929625EA0E}">
        <p15:presenceInfo xmlns:p15="http://schemas.microsoft.com/office/powerpoint/2012/main" userId="onz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7E8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083AC8-66DF-4D37-B70C-77BD28F4203A}">
  <a:tblStyle styleId="{30083AC8-66DF-4D37-B70C-77BD28F42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38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27T18:29:07.685" idx="1">
    <p:pos x="4997" y="60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065c6369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065c6369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065c63698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065c63698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06a365475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06a365475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06a36547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06a36547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06a3654759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06a3654759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" name="Google Shape;48;p2"/>
          <p:cNvSpPr/>
          <p:nvPr/>
        </p:nvSpPr>
        <p:spPr>
          <a:xfrm>
            <a:off x="-1654676" y="-1563624"/>
            <a:ext cx="3161425" cy="3006586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2197950" y="1307637"/>
            <a:ext cx="4748100" cy="22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solidFill>
          <a:schemeClr val="lt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3"/>
          <p:cNvGrpSpPr/>
          <p:nvPr/>
        </p:nvGrpSpPr>
        <p:grpSpPr>
          <a:xfrm>
            <a:off x="-984529" y="3975198"/>
            <a:ext cx="2394455" cy="1526796"/>
            <a:chOff x="6923501" y="409648"/>
            <a:chExt cx="1585837" cy="1011190"/>
          </a:xfrm>
        </p:grpSpPr>
        <p:sp>
          <p:nvSpPr>
            <p:cNvPr id="296" name="Google Shape;296;p13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3"/>
          <p:cNvSpPr/>
          <p:nvPr/>
        </p:nvSpPr>
        <p:spPr>
          <a:xfrm flipH="1">
            <a:off x="7601424" y="-1344089"/>
            <a:ext cx="3161425" cy="3006586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hasCustomPrompt="1"/>
          </p:nvPr>
        </p:nvSpPr>
        <p:spPr>
          <a:xfrm>
            <a:off x="6246148" y="2154890"/>
            <a:ext cx="1201800" cy="9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3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ctrTitle" idx="2"/>
          </p:nvPr>
        </p:nvSpPr>
        <p:spPr>
          <a:xfrm flipH="1">
            <a:off x="1321133" y="1689000"/>
            <a:ext cx="4444500" cy="17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301" name="Google Shape;301;p13"/>
          <p:cNvGrpSpPr/>
          <p:nvPr/>
        </p:nvGrpSpPr>
        <p:grpSpPr>
          <a:xfrm rot="527110" flipH="1">
            <a:off x="8225729" y="3858260"/>
            <a:ext cx="1398601" cy="873721"/>
            <a:chOff x="1599625" y="1377674"/>
            <a:chExt cx="1181462" cy="738072"/>
          </a:xfrm>
        </p:grpSpPr>
        <p:sp>
          <p:nvSpPr>
            <p:cNvPr id="302" name="Google Shape;302;p13"/>
            <p:cNvSpPr/>
            <p:nvPr/>
          </p:nvSpPr>
          <p:spPr>
            <a:xfrm>
              <a:off x="1599625" y="1420850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618033" y="1377674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accent3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5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316" name="Google Shape;316;p15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5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5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5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15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15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5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5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5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5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5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5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5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5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5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5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5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15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15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5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5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5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5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5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5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15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15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4" name="Google Shape;354;p15"/>
          <p:cNvSpPr/>
          <p:nvPr/>
        </p:nvSpPr>
        <p:spPr>
          <a:xfrm rot="-1738031">
            <a:off x="7806277" y="3582301"/>
            <a:ext cx="2678974" cy="2547764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 flipH="1">
            <a:off x="-1011804" y="-405552"/>
            <a:ext cx="2394455" cy="1526796"/>
            <a:chOff x="6923501" y="409648"/>
            <a:chExt cx="1585837" cy="1011190"/>
          </a:xfrm>
        </p:grpSpPr>
        <p:sp>
          <p:nvSpPr>
            <p:cNvPr id="356" name="Google Shape;356;p15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5"/>
          <p:cNvSpPr txBox="1">
            <a:spLocks noGrp="1"/>
          </p:cNvSpPr>
          <p:nvPr>
            <p:ph type="title" hasCustomPrompt="1"/>
          </p:nvPr>
        </p:nvSpPr>
        <p:spPr>
          <a:xfrm>
            <a:off x="1792713" y="2285738"/>
            <a:ext cx="1091700" cy="54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15"/>
          <p:cNvSpPr txBox="1">
            <a:spLocks noGrp="1"/>
          </p:cNvSpPr>
          <p:nvPr>
            <p:ph type="subTitle" idx="1"/>
          </p:nvPr>
        </p:nvSpPr>
        <p:spPr>
          <a:xfrm>
            <a:off x="1273413" y="3068825"/>
            <a:ext cx="21303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60" name="Google Shape;360;p15"/>
          <p:cNvSpPr txBox="1">
            <a:spLocks noGrp="1"/>
          </p:cNvSpPr>
          <p:nvPr>
            <p:ph type="ctrTitle" idx="2"/>
          </p:nvPr>
        </p:nvSpPr>
        <p:spPr>
          <a:xfrm>
            <a:off x="713100" y="387100"/>
            <a:ext cx="7717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1" name="Google Shape;361;p15"/>
          <p:cNvSpPr txBox="1">
            <a:spLocks noGrp="1"/>
          </p:cNvSpPr>
          <p:nvPr>
            <p:ph type="title" idx="3" hasCustomPrompt="1"/>
          </p:nvPr>
        </p:nvSpPr>
        <p:spPr>
          <a:xfrm>
            <a:off x="4026150" y="2285738"/>
            <a:ext cx="1091700" cy="54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" name="Google Shape;362;p15"/>
          <p:cNvSpPr txBox="1">
            <a:spLocks noGrp="1"/>
          </p:cNvSpPr>
          <p:nvPr>
            <p:ph type="subTitle" idx="4"/>
          </p:nvPr>
        </p:nvSpPr>
        <p:spPr>
          <a:xfrm>
            <a:off x="3506850" y="3068825"/>
            <a:ext cx="21303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63" name="Google Shape;363;p15"/>
          <p:cNvSpPr txBox="1">
            <a:spLocks noGrp="1"/>
          </p:cNvSpPr>
          <p:nvPr>
            <p:ph type="title" idx="5" hasCustomPrompt="1"/>
          </p:nvPr>
        </p:nvSpPr>
        <p:spPr>
          <a:xfrm>
            <a:off x="6259588" y="2285738"/>
            <a:ext cx="1091700" cy="54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5"/>
          <p:cNvSpPr txBox="1">
            <a:spLocks noGrp="1"/>
          </p:cNvSpPr>
          <p:nvPr>
            <p:ph type="subTitle" idx="6"/>
          </p:nvPr>
        </p:nvSpPr>
        <p:spPr>
          <a:xfrm>
            <a:off x="5740288" y="3068825"/>
            <a:ext cx="21303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solidFill>
          <a:schemeClr val="accent3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7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414" name="Google Shape;414;p17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7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7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7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7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17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17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17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17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17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17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7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17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17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17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17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17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17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17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7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7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17"/>
          <p:cNvGrpSpPr/>
          <p:nvPr/>
        </p:nvGrpSpPr>
        <p:grpSpPr>
          <a:xfrm flipH="1">
            <a:off x="-1011804" y="-405552"/>
            <a:ext cx="2394455" cy="1526796"/>
            <a:chOff x="6923501" y="409648"/>
            <a:chExt cx="1585837" cy="1011190"/>
          </a:xfrm>
        </p:grpSpPr>
        <p:sp>
          <p:nvSpPr>
            <p:cNvPr id="453" name="Google Shape;453;p17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/>
          <p:nvPr/>
        </p:nvSpPr>
        <p:spPr>
          <a:xfrm rot="-1738024">
            <a:off x="7611145" y="3443018"/>
            <a:ext cx="2885644" cy="2744363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ctrTitle"/>
          </p:nvPr>
        </p:nvSpPr>
        <p:spPr>
          <a:xfrm>
            <a:off x="978037" y="760100"/>
            <a:ext cx="4318800" cy="18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1"/>
          </p:nvPr>
        </p:nvSpPr>
        <p:spPr>
          <a:xfrm>
            <a:off x="978025" y="2819675"/>
            <a:ext cx="43188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accent3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8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460" name="Google Shape;460;p18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8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8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8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8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8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18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8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8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8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8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8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8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8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8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8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8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8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8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8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8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8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8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8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8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8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8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8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8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8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8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8" name="Google Shape;498;p18"/>
          <p:cNvGrpSpPr/>
          <p:nvPr/>
        </p:nvGrpSpPr>
        <p:grpSpPr>
          <a:xfrm>
            <a:off x="7629846" y="-384477"/>
            <a:ext cx="2394455" cy="1526796"/>
            <a:chOff x="6923501" y="409648"/>
            <a:chExt cx="1585837" cy="1011190"/>
          </a:xfrm>
        </p:grpSpPr>
        <p:sp>
          <p:nvSpPr>
            <p:cNvPr id="499" name="Google Shape;499;p18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829413" y="2448736"/>
            <a:ext cx="35499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829413" y="1992788"/>
            <a:ext cx="354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subTitle" idx="3"/>
          </p:nvPr>
        </p:nvSpPr>
        <p:spPr>
          <a:xfrm>
            <a:off x="4764688" y="2448736"/>
            <a:ext cx="35499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4"/>
          </p:nvPr>
        </p:nvSpPr>
        <p:spPr>
          <a:xfrm>
            <a:off x="4764688" y="1992788"/>
            <a:ext cx="354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ctrTitle"/>
          </p:nvPr>
        </p:nvSpPr>
        <p:spPr>
          <a:xfrm>
            <a:off x="713100" y="387100"/>
            <a:ext cx="7717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accent3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19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508" name="Google Shape;508;p19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9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9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9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9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9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9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9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9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9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9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9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9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9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9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9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9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9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9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9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9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9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9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9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9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9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9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9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9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9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9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9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9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9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9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9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9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9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973925" y="2001723"/>
            <a:ext cx="35676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973925" y="1647375"/>
            <a:ext cx="3567600" cy="4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4602475" y="3669223"/>
            <a:ext cx="35676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4602475" y="3314925"/>
            <a:ext cx="3567600" cy="4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ctrTitle"/>
          </p:nvPr>
        </p:nvSpPr>
        <p:spPr>
          <a:xfrm>
            <a:off x="713100" y="387100"/>
            <a:ext cx="7717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551" name="Google Shape;551;p19"/>
          <p:cNvGrpSpPr/>
          <p:nvPr/>
        </p:nvGrpSpPr>
        <p:grpSpPr>
          <a:xfrm flipH="1">
            <a:off x="-1011804" y="-405552"/>
            <a:ext cx="2394455" cy="1526796"/>
            <a:chOff x="6923501" y="409648"/>
            <a:chExt cx="1585837" cy="1011190"/>
          </a:xfrm>
        </p:grpSpPr>
        <p:sp>
          <p:nvSpPr>
            <p:cNvPr id="552" name="Google Shape;552;p19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lt2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21"/>
          <p:cNvGrpSpPr/>
          <p:nvPr/>
        </p:nvGrpSpPr>
        <p:grpSpPr>
          <a:xfrm>
            <a:off x="-728288" y="1899963"/>
            <a:ext cx="2107101" cy="1343569"/>
            <a:chOff x="6923501" y="409648"/>
            <a:chExt cx="1585837" cy="1011190"/>
          </a:xfrm>
        </p:grpSpPr>
        <p:sp>
          <p:nvSpPr>
            <p:cNvPr id="604" name="Google Shape;604;p21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1"/>
          <p:cNvSpPr txBox="1">
            <a:spLocks noGrp="1"/>
          </p:cNvSpPr>
          <p:nvPr>
            <p:ph type="ctrTitle"/>
          </p:nvPr>
        </p:nvSpPr>
        <p:spPr>
          <a:xfrm>
            <a:off x="2282400" y="771850"/>
            <a:ext cx="45792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1"/>
          <p:cNvSpPr txBox="1">
            <a:spLocks noGrp="1"/>
          </p:cNvSpPr>
          <p:nvPr>
            <p:ph type="subTitle" idx="1"/>
          </p:nvPr>
        </p:nvSpPr>
        <p:spPr>
          <a:xfrm>
            <a:off x="1918200" y="2425000"/>
            <a:ext cx="53076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6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Medium"/>
              <a:buNone/>
              <a:defRPr sz="18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608" name="Google Shape;608;p21"/>
          <p:cNvSpPr/>
          <p:nvPr/>
        </p:nvSpPr>
        <p:spPr>
          <a:xfrm flipH="1">
            <a:off x="7602849" y="-1563624"/>
            <a:ext cx="3161425" cy="3006586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1"/>
          <p:cNvSpPr txBox="1"/>
          <p:nvPr/>
        </p:nvSpPr>
        <p:spPr>
          <a:xfrm>
            <a:off x="1276650" y="3710800"/>
            <a:ext cx="6590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s"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 This template has been created by </a:t>
            </a:r>
            <a:r>
              <a:rPr lang="e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Slidesgo</a:t>
            </a:r>
            <a:r>
              <a:rPr lang="es"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and includes icons by </a:t>
            </a:r>
            <a:r>
              <a:rPr lang="e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Flaticon</a:t>
            </a:r>
            <a:r>
              <a:rPr lang="es"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infographics &amp; images by </a:t>
            </a:r>
            <a:r>
              <a:rPr lang="e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Freepik </a:t>
            </a:r>
            <a:r>
              <a:rPr lang="es" sz="1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and content by </a:t>
            </a:r>
            <a:r>
              <a:rPr lang="e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Eliana Delacour</a:t>
            </a: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3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2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612" name="Google Shape;612;p22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22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22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22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22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22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2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2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2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2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22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22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22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22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22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22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2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22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2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2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22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22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22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22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22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2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2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2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2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2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22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22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22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22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2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2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22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0" name="Google Shape;650;p22"/>
          <p:cNvSpPr/>
          <p:nvPr/>
        </p:nvSpPr>
        <p:spPr>
          <a:xfrm rot="-1738024">
            <a:off x="7611145" y="3443018"/>
            <a:ext cx="2885644" cy="2744363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22"/>
          <p:cNvGrpSpPr/>
          <p:nvPr/>
        </p:nvGrpSpPr>
        <p:grpSpPr>
          <a:xfrm flipH="1">
            <a:off x="-1011804" y="-405552"/>
            <a:ext cx="2394455" cy="1526796"/>
            <a:chOff x="6923501" y="409648"/>
            <a:chExt cx="1585837" cy="1011190"/>
          </a:xfrm>
        </p:grpSpPr>
        <p:sp>
          <p:nvSpPr>
            <p:cNvPr id="652" name="Google Shape;652;p22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23"/>
          <p:cNvGrpSpPr/>
          <p:nvPr/>
        </p:nvGrpSpPr>
        <p:grpSpPr>
          <a:xfrm>
            <a:off x="-984529" y="3975198"/>
            <a:ext cx="2394455" cy="1526796"/>
            <a:chOff x="6923501" y="409648"/>
            <a:chExt cx="1585837" cy="1011190"/>
          </a:xfrm>
        </p:grpSpPr>
        <p:sp>
          <p:nvSpPr>
            <p:cNvPr id="656" name="Google Shape;656;p23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23"/>
          <p:cNvSpPr/>
          <p:nvPr/>
        </p:nvSpPr>
        <p:spPr>
          <a:xfrm flipH="1">
            <a:off x="7601424" y="-1344089"/>
            <a:ext cx="3161425" cy="3006586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-1517451" y="3459451"/>
            <a:ext cx="3161425" cy="3006586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7409852" y="-341070"/>
            <a:ext cx="2395089" cy="1527100"/>
            <a:chOff x="6923501" y="409648"/>
            <a:chExt cx="1585837" cy="1011190"/>
          </a:xfrm>
        </p:grpSpPr>
        <p:sp>
          <p:nvSpPr>
            <p:cNvPr id="53" name="Google Shape;53;p3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 txBox="1">
            <a:spLocks noGrp="1"/>
          </p:cNvSpPr>
          <p:nvPr>
            <p:ph type="title" hasCustomPrompt="1"/>
          </p:nvPr>
        </p:nvSpPr>
        <p:spPr>
          <a:xfrm>
            <a:off x="4013053" y="860684"/>
            <a:ext cx="1117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ctrTitle" idx="2"/>
          </p:nvPr>
        </p:nvSpPr>
        <p:spPr>
          <a:xfrm>
            <a:off x="2452800" y="2324031"/>
            <a:ext cx="4238400" cy="17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105" name="Google Shape;105;p5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5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5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5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5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5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5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5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5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5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5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5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5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5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5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5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" name="Google Shape;143;p5"/>
          <p:cNvGrpSpPr/>
          <p:nvPr/>
        </p:nvGrpSpPr>
        <p:grpSpPr>
          <a:xfrm>
            <a:off x="7930771" y="-479527"/>
            <a:ext cx="2394455" cy="1526796"/>
            <a:chOff x="6923501" y="409648"/>
            <a:chExt cx="1585837" cy="1011190"/>
          </a:xfrm>
        </p:grpSpPr>
        <p:sp>
          <p:nvSpPr>
            <p:cNvPr id="144" name="Google Shape;144;p5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970625" y="2747174"/>
            <a:ext cx="3171900" cy="15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970625" y="2429173"/>
            <a:ext cx="31719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5001400" y="2747175"/>
            <a:ext cx="3171900" cy="15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5001400" y="2429173"/>
            <a:ext cx="31719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trick Hand"/>
              <a:buNone/>
              <a:defRPr sz="24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ctrTitle"/>
          </p:nvPr>
        </p:nvSpPr>
        <p:spPr>
          <a:xfrm>
            <a:off x="713100" y="387100"/>
            <a:ext cx="7717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7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197" name="Google Shape;197;p7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7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7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7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7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7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7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7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7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7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7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7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7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7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7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7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7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7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7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7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7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7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7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7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7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7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5" name="Google Shape;235;p7"/>
          <p:cNvGrpSpPr/>
          <p:nvPr/>
        </p:nvGrpSpPr>
        <p:grpSpPr>
          <a:xfrm>
            <a:off x="8017896" y="-384477"/>
            <a:ext cx="2394455" cy="1526796"/>
            <a:chOff x="6923501" y="409648"/>
            <a:chExt cx="1585837" cy="1011190"/>
          </a:xfrm>
        </p:grpSpPr>
        <p:sp>
          <p:nvSpPr>
            <p:cNvPr id="236" name="Google Shape;236;p7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7"/>
          <p:cNvSpPr txBox="1">
            <a:spLocks noGrp="1"/>
          </p:cNvSpPr>
          <p:nvPr>
            <p:ph type="ctrTitle"/>
          </p:nvPr>
        </p:nvSpPr>
        <p:spPr>
          <a:xfrm>
            <a:off x="713100" y="387100"/>
            <a:ext cx="7717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subTitle" idx="1"/>
          </p:nvPr>
        </p:nvSpPr>
        <p:spPr>
          <a:xfrm>
            <a:off x="1597800" y="2167554"/>
            <a:ext cx="5948400" cy="18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AutoNum type="arabicPeriod"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ctrTitle"/>
          </p:nvPr>
        </p:nvSpPr>
        <p:spPr>
          <a:xfrm>
            <a:off x="2301375" y="961433"/>
            <a:ext cx="4541100" cy="24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>
            <a:off x="-125" y="0"/>
            <a:ext cx="9144000" cy="5143500"/>
            <a:chOff x="-125" y="0"/>
            <a:chExt cx="9144000" cy="5143500"/>
          </a:xfrm>
        </p:grpSpPr>
        <p:cxnSp>
          <p:nvCxnSpPr>
            <p:cNvPr id="244" name="Google Shape;244;p9"/>
            <p:cNvCxnSpPr/>
            <p:nvPr/>
          </p:nvCxnSpPr>
          <p:spPr>
            <a:xfrm>
              <a:off x="2994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6710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10425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14140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9"/>
            <p:cNvCxnSpPr/>
            <p:nvPr/>
          </p:nvCxnSpPr>
          <p:spPr>
            <a:xfrm>
              <a:off x="17855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9"/>
            <p:cNvCxnSpPr/>
            <p:nvPr/>
          </p:nvCxnSpPr>
          <p:spPr>
            <a:xfrm>
              <a:off x="21571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25286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29001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32716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36432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40147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43862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9"/>
            <p:cNvCxnSpPr/>
            <p:nvPr/>
          </p:nvCxnSpPr>
          <p:spPr>
            <a:xfrm>
              <a:off x="47577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9"/>
            <p:cNvCxnSpPr/>
            <p:nvPr/>
          </p:nvCxnSpPr>
          <p:spPr>
            <a:xfrm>
              <a:off x="51293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9"/>
            <p:cNvCxnSpPr/>
            <p:nvPr/>
          </p:nvCxnSpPr>
          <p:spPr>
            <a:xfrm>
              <a:off x="55008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9"/>
            <p:cNvCxnSpPr/>
            <p:nvPr/>
          </p:nvCxnSpPr>
          <p:spPr>
            <a:xfrm>
              <a:off x="58723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9"/>
            <p:cNvCxnSpPr/>
            <p:nvPr/>
          </p:nvCxnSpPr>
          <p:spPr>
            <a:xfrm>
              <a:off x="62438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9"/>
            <p:cNvCxnSpPr/>
            <p:nvPr/>
          </p:nvCxnSpPr>
          <p:spPr>
            <a:xfrm>
              <a:off x="66154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69869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73584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772998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810151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8473038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8844563" y="0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4571875" y="-44151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4571875" y="-40436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4571875" y="-36721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4571875" y="-33005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4571875" y="-29290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4571875" y="-25575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4571875" y="-21860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9"/>
            <p:cNvCxnSpPr/>
            <p:nvPr/>
          </p:nvCxnSpPr>
          <p:spPr>
            <a:xfrm>
              <a:off x="4571875" y="-18144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4571875" y="-144296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9"/>
            <p:cNvCxnSpPr/>
            <p:nvPr/>
          </p:nvCxnSpPr>
          <p:spPr>
            <a:xfrm>
              <a:off x="4571875" y="-107143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9"/>
            <p:cNvCxnSpPr/>
            <p:nvPr/>
          </p:nvCxnSpPr>
          <p:spPr>
            <a:xfrm>
              <a:off x="4571875" y="-69991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9"/>
            <p:cNvCxnSpPr/>
            <p:nvPr/>
          </p:nvCxnSpPr>
          <p:spPr>
            <a:xfrm>
              <a:off x="4571875" y="-32838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4571875" y="4313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4571875" y="41466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rgbClr val="F4DD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2" name="Google Shape;282;p9"/>
          <p:cNvGrpSpPr/>
          <p:nvPr/>
        </p:nvGrpSpPr>
        <p:grpSpPr>
          <a:xfrm flipH="1">
            <a:off x="7641027" y="3283330"/>
            <a:ext cx="2395089" cy="1527100"/>
            <a:chOff x="6923501" y="409648"/>
            <a:chExt cx="1585837" cy="1011190"/>
          </a:xfrm>
        </p:grpSpPr>
        <p:sp>
          <p:nvSpPr>
            <p:cNvPr id="283" name="Google Shape;283;p9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9"/>
          <p:cNvSpPr/>
          <p:nvPr/>
        </p:nvSpPr>
        <p:spPr>
          <a:xfrm rot="9899983">
            <a:off x="-1382636" y="-990292"/>
            <a:ext cx="2678960" cy="2547751"/>
          </a:xfrm>
          <a:custGeom>
            <a:avLst/>
            <a:gdLst/>
            <a:ahLst/>
            <a:cxnLst/>
            <a:rect l="l" t="t" r="r" b="b"/>
            <a:pathLst>
              <a:path w="24501" h="23301" extrusionOk="0">
                <a:moveTo>
                  <a:pt x="11932" y="0"/>
                </a:moveTo>
                <a:cubicBezTo>
                  <a:pt x="11783" y="339"/>
                  <a:pt x="11610" y="662"/>
                  <a:pt x="11486" y="1010"/>
                </a:cubicBezTo>
                <a:cubicBezTo>
                  <a:pt x="11039" y="2226"/>
                  <a:pt x="10898" y="3500"/>
                  <a:pt x="10824" y="4783"/>
                </a:cubicBezTo>
                <a:cubicBezTo>
                  <a:pt x="10766" y="5718"/>
                  <a:pt x="10749" y="6644"/>
                  <a:pt x="10716" y="7579"/>
                </a:cubicBezTo>
                <a:cubicBezTo>
                  <a:pt x="10716" y="7629"/>
                  <a:pt x="10708" y="7679"/>
                  <a:pt x="10691" y="7761"/>
                </a:cubicBezTo>
                <a:cubicBezTo>
                  <a:pt x="10625" y="7679"/>
                  <a:pt x="10575" y="7637"/>
                  <a:pt x="10534" y="7588"/>
                </a:cubicBezTo>
                <a:cubicBezTo>
                  <a:pt x="9938" y="6926"/>
                  <a:pt x="9351" y="6264"/>
                  <a:pt x="8739" y="5618"/>
                </a:cubicBezTo>
                <a:cubicBezTo>
                  <a:pt x="7977" y="4808"/>
                  <a:pt x="7150" y="4071"/>
                  <a:pt x="6190" y="3500"/>
                </a:cubicBezTo>
                <a:cubicBezTo>
                  <a:pt x="6066" y="3434"/>
                  <a:pt x="5942" y="3368"/>
                  <a:pt x="5785" y="3285"/>
                </a:cubicBezTo>
                <a:lnTo>
                  <a:pt x="5785" y="3285"/>
                </a:lnTo>
                <a:cubicBezTo>
                  <a:pt x="5818" y="3508"/>
                  <a:pt x="5843" y="3699"/>
                  <a:pt x="5876" y="3889"/>
                </a:cubicBezTo>
                <a:cubicBezTo>
                  <a:pt x="6041" y="4799"/>
                  <a:pt x="6405" y="5635"/>
                  <a:pt x="6761" y="6479"/>
                </a:cubicBezTo>
                <a:cubicBezTo>
                  <a:pt x="7117" y="7298"/>
                  <a:pt x="7448" y="8134"/>
                  <a:pt x="7787" y="8961"/>
                </a:cubicBezTo>
                <a:cubicBezTo>
                  <a:pt x="7820" y="9036"/>
                  <a:pt x="7837" y="9118"/>
                  <a:pt x="7861" y="9218"/>
                </a:cubicBezTo>
                <a:cubicBezTo>
                  <a:pt x="6554" y="8895"/>
                  <a:pt x="5255" y="8696"/>
                  <a:pt x="3940" y="8589"/>
                </a:cubicBezTo>
                <a:cubicBezTo>
                  <a:pt x="3189" y="8532"/>
                  <a:pt x="2435" y="8494"/>
                  <a:pt x="1680" y="8494"/>
                </a:cubicBezTo>
                <a:cubicBezTo>
                  <a:pt x="1121" y="8494"/>
                  <a:pt x="561" y="8515"/>
                  <a:pt x="1" y="8564"/>
                </a:cubicBezTo>
                <a:cubicBezTo>
                  <a:pt x="133" y="8655"/>
                  <a:pt x="266" y="8738"/>
                  <a:pt x="406" y="8804"/>
                </a:cubicBezTo>
                <a:cubicBezTo>
                  <a:pt x="1515" y="9325"/>
                  <a:pt x="2624" y="9838"/>
                  <a:pt x="3724" y="10359"/>
                </a:cubicBezTo>
                <a:cubicBezTo>
                  <a:pt x="4643" y="10790"/>
                  <a:pt x="5545" y="11261"/>
                  <a:pt x="6347" y="11890"/>
                </a:cubicBezTo>
                <a:cubicBezTo>
                  <a:pt x="6414" y="11940"/>
                  <a:pt x="6480" y="11998"/>
                  <a:pt x="6562" y="12064"/>
                </a:cubicBezTo>
                <a:cubicBezTo>
                  <a:pt x="6463" y="12155"/>
                  <a:pt x="6389" y="12238"/>
                  <a:pt x="6298" y="12312"/>
                </a:cubicBezTo>
                <a:cubicBezTo>
                  <a:pt x="5710" y="12751"/>
                  <a:pt x="5131" y="13198"/>
                  <a:pt x="4535" y="13628"/>
                </a:cubicBezTo>
                <a:cubicBezTo>
                  <a:pt x="3898" y="14091"/>
                  <a:pt x="3236" y="14546"/>
                  <a:pt x="2698" y="15134"/>
                </a:cubicBezTo>
                <a:cubicBezTo>
                  <a:pt x="2624" y="15216"/>
                  <a:pt x="2558" y="15299"/>
                  <a:pt x="2483" y="15390"/>
                </a:cubicBezTo>
                <a:cubicBezTo>
                  <a:pt x="2525" y="15407"/>
                  <a:pt x="2541" y="15415"/>
                  <a:pt x="2566" y="15423"/>
                </a:cubicBezTo>
                <a:cubicBezTo>
                  <a:pt x="2792" y="15490"/>
                  <a:pt x="3018" y="15519"/>
                  <a:pt x="3244" y="15519"/>
                </a:cubicBezTo>
                <a:cubicBezTo>
                  <a:pt x="3523" y="15519"/>
                  <a:pt x="3802" y="15475"/>
                  <a:pt x="4080" y="15407"/>
                </a:cubicBezTo>
                <a:cubicBezTo>
                  <a:pt x="4750" y="15241"/>
                  <a:pt x="5371" y="14927"/>
                  <a:pt x="6000" y="14654"/>
                </a:cubicBezTo>
                <a:cubicBezTo>
                  <a:pt x="6579" y="14406"/>
                  <a:pt x="7166" y="14174"/>
                  <a:pt x="7762" y="13959"/>
                </a:cubicBezTo>
                <a:cubicBezTo>
                  <a:pt x="7936" y="13893"/>
                  <a:pt x="8126" y="13884"/>
                  <a:pt x="8317" y="13851"/>
                </a:cubicBezTo>
                <a:lnTo>
                  <a:pt x="8333" y="13893"/>
                </a:lnTo>
                <a:cubicBezTo>
                  <a:pt x="7051" y="15837"/>
                  <a:pt x="6256" y="17980"/>
                  <a:pt x="5735" y="20280"/>
                </a:cubicBezTo>
                <a:cubicBezTo>
                  <a:pt x="5834" y="20247"/>
                  <a:pt x="5892" y="20231"/>
                  <a:pt x="5942" y="20206"/>
                </a:cubicBezTo>
                <a:cubicBezTo>
                  <a:pt x="6414" y="20032"/>
                  <a:pt x="6819" y="19751"/>
                  <a:pt x="7200" y="19428"/>
                </a:cubicBezTo>
                <a:cubicBezTo>
                  <a:pt x="7812" y="18898"/>
                  <a:pt x="8317" y="18278"/>
                  <a:pt x="8788" y="17641"/>
                </a:cubicBezTo>
                <a:cubicBezTo>
                  <a:pt x="9359" y="16863"/>
                  <a:pt x="9930" y="16093"/>
                  <a:pt x="10493" y="15324"/>
                </a:cubicBezTo>
                <a:cubicBezTo>
                  <a:pt x="10534" y="15266"/>
                  <a:pt x="10584" y="15216"/>
                  <a:pt x="10642" y="15150"/>
                </a:cubicBezTo>
                <a:cubicBezTo>
                  <a:pt x="10666" y="15216"/>
                  <a:pt x="10683" y="15250"/>
                  <a:pt x="10691" y="15283"/>
                </a:cubicBezTo>
                <a:cubicBezTo>
                  <a:pt x="10774" y="15779"/>
                  <a:pt x="10890" y="16276"/>
                  <a:pt x="10948" y="16780"/>
                </a:cubicBezTo>
                <a:cubicBezTo>
                  <a:pt x="11080" y="17955"/>
                  <a:pt x="11221" y="19122"/>
                  <a:pt x="11552" y="20255"/>
                </a:cubicBezTo>
                <a:cubicBezTo>
                  <a:pt x="11775" y="21050"/>
                  <a:pt x="11949" y="21852"/>
                  <a:pt x="12305" y="22597"/>
                </a:cubicBezTo>
                <a:cubicBezTo>
                  <a:pt x="12421" y="22837"/>
                  <a:pt x="12578" y="23069"/>
                  <a:pt x="12710" y="23300"/>
                </a:cubicBezTo>
                <a:lnTo>
                  <a:pt x="12785" y="23300"/>
                </a:lnTo>
                <a:cubicBezTo>
                  <a:pt x="12900" y="23077"/>
                  <a:pt x="13049" y="22870"/>
                  <a:pt x="13116" y="22638"/>
                </a:cubicBezTo>
                <a:cubicBezTo>
                  <a:pt x="13306" y="22018"/>
                  <a:pt x="13488" y="21389"/>
                  <a:pt x="13629" y="20744"/>
                </a:cubicBezTo>
                <a:cubicBezTo>
                  <a:pt x="13778" y="20065"/>
                  <a:pt x="13902" y="19378"/>
                  <a:pt x="13976" y="18683"/>
                </a:cubicBezTo>
                <a:cubicBezTo>
                  <a:pt x="14075" y="17815"/>
                  <a:pt x="14092" y="16946"/>
                  <a:pt x="14158" y="16077"/>
                </a:cubicBezTo>
                <a:cubicBezTo>
                  <a:pt x="14183" y="15729"/>
                  <a:pt x="14241" y="15390"/>
                  <a:pt x="14282" y="15051"/>
                </a:cubicBezTo>
                <a:lnTo>
                  <a:pt x="14332" y="15034"/>
                </a:lnTo>
                <a:cubicBezTo>
                  <a:pt x="14522" y="15250"/>
                  <a:pt x="14713" y="15456"/>
                  <a:pt x="14903" y="15672"/>
                </a:cubicBezTo>
                <a:cubicBezTo>
                  <a:pt x="15590" y="16482"/>
                  <a:pt x="16268" y="17310"/>
                  <a:pt x="16971" y="18096"/>
                </a:cubicBezTo>
                <a:cubicBezTo>
                  <a:pt x="17526" y="18716"/>
                  <a:pt x="18163" y="19254"/>
                  <a:pt x="18924" y="19602"/>
                </a:cubicBezTo>
                <a:cubicBezTo>
                  <a:pt x="19123" y="19693"/>
                  <a:pt x="19321" y="19751"/>
                  <a:pt x="19553" y="19833"/>
                </a:cubicBezTo>
                <a:cubicBezTo>
                  <a:pt x="18874" y="17566"/>
                  <a:pt x="17948" y="15481"/>
                  <a:pt x="16549" y="13620"/>
                </a:cubicBezTo>
                <a:lnTo>
                  <a:pt x="16549" y="13620"/>
                </a:lnTo>
                <a:cubicBezTo>
                  <a:pt x="16607" y="13628"/>
                  <a:pt x="16657" y="13644"/>
                  <a:pt x="16698" y="13661"/>
                </a:cubicBezTo>
                <a:cubicBezTo>
                  <a:pt x="17344" y="13926"/>
                  <a:pt x="17981" y="14207"/>
                  <a:pt x="18626" y="14447"/>
                </a:cubicBezTo>
                <a:cubicBezTo>
                  <a:pt x="19425" y="14746"/>
                  <a:pt x="20236" y="14978"/>
                  <a:pt x="21086" y="14978"/>
                </a:cubicBezTo>
                <a:cubicBezTo>
                  <a:pt x="21222" y="14978"/>
                  <a:pt x="21359" y="14972"/>
                  <a:pt x="21497" y="14960"/>
                </a:cubicBezTo>
                <a:cubicBezTo>
                  <a:pt x="21828" y="14935"/>
                  <a:pt x="22143" y="14869"/>
                  <a:pt x="22465" y="14728"/>
                </a:cubicBezTo>
                <a:cubicBezTo>
                  <a:pt x="22408" y="14679"/>
                  <a:pt x="22366" y="14637"/>
                  <a:pt x="22325" y="14604"/>
                </a:cubicBezTo>
                <a:cubicBezTo>
                  <a:pt x="21746" y="14199"/>
                  <a:pt x="21158" y="13793"/>
                  <a:pt x="20579" y="13388"/>
                </a:cubicBezTo>
                <a:cubicBezTo>
                  <a:pt x="19834" y="12867"/>
                  <a:pt x="19098" y="12345"/>
                  <a:pt x="18361" y="11824"/>
                </a:cubicBezTo>
                <a:cubicBezTo>
                  <a:pt x="18295" y="11783"/>
                  <a:pt x="18246" y="11733"/>
                  <a:pt x="18171" y="11667"/>
                </a:cubicBezTo>
                <a:cubicBezTo>
                  <a:pt x="18370" y="11501"/>
                  <a:pt x="18544" y="11336"/>
                  <a:pt x="18726" y="11187"/>
                </a:cubicBezTo>
                <a:cubicBezTo>
                  <a:pt x="19594" y="10492"/>
                  <a:pt x="20554" y="9962"/>
                  <a:pt x="21522" y="9433"/>
                </a:cubicBezTo>
                <a:cubicBezTo>
                  <a:pt x="22474" y="8912"/>
                  <a:pt x="23417" y="8374"/>
                  <a:pt x="24369" y="7844"/>
                </a:cubicBezTo>
                <a:cubicBezTo>
                  <a:pt x="24410" y="7819"/>
                  <a:pt x="24460" y="7778"/>
                  <a:pt x="24501" y="7745"/>
                </a:cubicBezTo>
                <a:lnTo>
                  <a:pt x="24501" y="7745"/>
                </a:lnTo>
                <a:cubicBezTo>
                  <a:pt x="21845" y="7761"/>
                  <a:pt x="19247" y="8125"/>
                  <a:pt x="16698" y="8920"/>
                </a:cubicBezTo>
                <a:cubicBezTo>
                  <a:pt x="16707" y="8854"/>
                  <a:pt x="16707" y="8812"/>
                  <a:pt x="16723" y="8771"/>
                </a:cubicBezTo>
                <a:cubicBezTo>
                  <a:pt x="16930" y="8117"/>
                  <a:pt x="17129" y="7455"/>
                  <a:pt x="17352" y="6810"/>
                </a:cubicBezTo>
                <a:cubicBezTo>
                  <a:pt x="17700" y="5817"/>
                  <a:pt x="18097" y="4841"/>
                  <a:pt x="18270" y="3798"/>
                </a:cubicBezTo>
                <a:cubicBezTo>
                  <a:pt x="18320" y="3500"/>
                  <a:pt x="18345" y="3202"/>
                  <a:pt x="18378" y="2863"/>
                </a:cubicBezTo>
                <a:lnTo>
                  <a:pt x="18378" y="2863"/>
                </a:lnTo>
                <a:cubicBezTo>
                  <a:pt x="18270" y="2929"/>
                  <a:pt x="18213" y="2954"/>
                  <a:pt x="18163" y="2995"/>
                </a:cubicBezTo>
                <a:cubicBezTo>
                  <a:pt x="17369" y="3492"/>
                  <a:pt x="16674" y="4121"/>
                  <a:pt x="16070" y="4832"/>
                </a:cubicBezTo>
                <a:cubicBezTo>
                  <a:pt x="15333" y="5693"/>
                  <a:pt x="14630" y="6595"/>
                  <a:pt x="13918" y="7472"/>
                </a:cubicBezTo>
                <a:cubicBezTo>
                  <a:pt x="13877" y="7530"/>
                  <a:pt x="13827" y="7579"/>
                  <a:pt x="13761" y="7662"/>
                </a:cubicBezTo>
                <a:cubicBezTo>
                  <a:pt x="13728" y="7315"/>
                  <a:pt x="13687" y="7008"/>
                  <a:pt x="13662" y="6711"/>
                </a:cubicBezTo>
                <a:cubicBezTo>
                  <a:pt x="13554" y="5519"/>
                  <a:pt x="13430" y="4328"/>
                  <a:pt x="13190" y="3153"/>
                </a:cubicBezTo>
                <a:cubicBezTo>
                  <a:pt x="13008" y="2251"/>
                  <a:pt x="12768" y="1365"/>
                  <a:pt x="12330" y="546"/>
                </a:cubicBezTo>
                <a:cubicBezTo>
                  <a:pt x="12230" y="356"/>
                  <a:pt x="12106" y="182"/>
                  <a:pt x="11999" y="9"/>
                </a:cubicBezTo>
                <a:cubicBezTo>
                  <a:pt x="11974" y="0"/>
                  <a:pt x="11949" y="0"/>
                  <a:pt x="119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 txBox="1">
            <a:spLocks noGrp="1"/>
          </p:cNvSpPr>
          <p:nvPr>
            <p:ph type="ctrTitle"/>
          </p:nvPr>
        </p:nvSpPr>
        <p:spPr>
          <a:xfrm>
            <a:off x="3397350" y="1395300"/>
            <a:ext cx="46503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9"/>
          <p:cNvSpPr txBox="1">
            <a:spLocks noGrp="1"/>
          </p:cNvSpPr>
          <p:nvPr>
            <p:ph type="subTitle" idx="1"/>
          </p:nvPr>
        </p:nvSpPr>
        <p:spPr>
          <a:xfrm>
            <a:off x="3397350" y="2457904"/>
            <a:ext cx="4650300" cy="15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None/>
              <a:defRPr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Medium"/>
              <a:buNone/>
              <a:defRPr sz="1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Medium"/>
              <a:buNone/>
              <a:defRPr sz="1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Medium"/>
              <a:buNone/>
              <a:defRPr sz="1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Medium"/>
              <a:buNone/>
              <a:defRPr sz="1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Medium"/>
              <a:buNone/>
              <a:defRPr sz="1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Medium"/>
              <a:buNone/>
              <a:defRPr sz="1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Medium"/>
              <a:buNone/>
              <a:defRPr sz="1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Medium"/>
              <a:buNone/>
              <a:defRPr sz="1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 txBox="1">
            <a:spLocks noGrp="1"/>
          </p:cNvSpPr>
          <p:nvPr>
            <p:ph type="ctrTitle"/>
          </p:nvPr>
        </p:nvSpPr>
        <p:spPr>
          <a:xfrm>
            <a:off x="713100" y="3849200"/>
            <a:ext cx="7717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>
            <a:spLocks noGrp="1"/>
          </p:cNvSpPr>
          <p:nvPr>
            <p:ph type="title" hasCustomPrompt="1"/>
          </p:nvPr>
        </p:nvSpPr>
        <p:spPr>
          <a:xfrm>
            <a:off x="1894201" y="1787200"/>
            <a:ext cx="5355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 txBox="1">
            <a:spLocks noGrp="1"/>
          </p:cNvSpPr>
          <p:nvPr>
            <p:ph type="subTitle" idx="1"/>
          </p:nvPr>
        </p:nvSpPr>
        <p:spPr>
          <a:xfrm>
            <a:off x="3013500" y="2967873"/>
            <a:ext cx="31170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Medium"/>
              <a:buNone/>
              <a:defRPr sz="16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7"/>
          <p:cNvGrpSpPr/>
          <p:nvPr/>
        </p:nvGrpSpPr>
        <p:grpSpPr>
          <a:xfrm>
            <a:off x="6670162" y="240835"/>
            <a:ext cx="1860028" cy="1186025"/>
            <a:chOff x="6923501" y="409648"/>
            <a:chExt cx="1585837" cy="1011190"/>
          </a:xfrm>
        </p:grpSpPr>
        <p:sp>
          <p:nvSpPr>
            <p:cNvPr id="670" name="Google Shape;670;p27"/>
            <p:cNvSpPr/>
            <p:nvPr/>
          </p:nvSpPr>
          <p:spPr>
            <a:xfrm>
              <a:off x="6923501" y="452824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6941909" y="409648"/>
              <a:ext cx="1567429" cy="968014"/>
            </a:xfrm>
            <a:custGeom>
              <a:avLst/>
              <a:gdLst/>
              <a:ahLst/>
              <a:cxnLst/>
              <a:rect l="l" t="t" r="r" b="b"/>
              <a:pathLst>
                <a:path w="16616" h="10262" extrusionOk="0">
                  <a:moveTo>
                    <a:pt x="9921" y="1"/>
                  </a:moveTo>
                  <a:cubicBezTo>
                    <a:pt x="9880" y="9"/>
                    <a:pt x="9847" y="25"/>
                    <a:pt x="9814" y="25"/>
                  </a:cubicBezTo>
                  <a:cubicBezTo>
                    <a:pt x="9177" y="83"/>
                    <a:pt x="8573" y="249"/>
                    <a:pt x="7994" y="489"/>
                  </a:cubicBezTo>
                  <a:cubicBezTo>
                    <a:pt x="7108" y="845"/>
                    <a:pt x="6306" y="1324"/>
                    <a:pt x="5635" y="2019"/>
                  </a:cubicBezTo>
                  <a:cubicBezTo>
                    <a:pt x="5362" y="1796"/>
                    <a:pt x="5048" y="1655"/>
                    <a:pt x="4717" y="1573"/>
                  </a:cubicBezTo>
                  <a:cubicBezTo>
                    <a:pt x="4295" y="1472"/>
                    <a:pt x="3875" y="1420"/>
                    <a:pt x="3458" y="1420"/>
                  </a:cubicBezTo>
                  <a:cubicBezTo>
                    <a:pt x="2847" y="1420"/>
                    <a:pt x="2243" y="1532"/>
                    <a:pt x="1647" y="1763"/>
                  </a:cubicBezTo>
                  <a:cubicBezTo>
                    <a:pt x="1283" y="1895"/>
                    <a:pt x="969" y="2102"/>
                    <a:pt x="704" y="2384"/>
                  </a:cubicBezTo>
                  <a:cubicBezTo>
                    <a:pt x="199" y="2930"/>
                    <a:pt x="1" y="4038"/>
                    <a:pt x="985" y="4659"/>
                  </a:cubicBezTo>
                  <a:cubicBezTo>
                    <a:pt x="1167" y="4783"/>
                    <a:pt x="1374" y="4891"/>
                    <a:pt x="1581" y="4965"/>
                  </a:cubicBezTo>
                  <a:cubicBezTo>
                    <a:pt x="2322" y="5239"/>
                    <a:pt x="3082" y="5344"/>
                    <a:pt x="3854" y="5344"/>
                  </a:cubicBezTo>
                  <a:cubicBezTo>
                    <a:pt x="4107" y="5344"/>
                    <a:pt x="4362" y="5333"/>
                    <a:pt x="4618" y="5313"/>
                  </a:cubicBezTo>
                  <a:cubicBezTo>
                    <a:pt x="4750" y="5304"/>
                    <a:pt x="4882" y="5279"/>
                    <a:pt x="5023" y="5263"/>
                  </a:cubicBezTo>
                  <a:lnTo>
                    <a:pt x="5023" y="5263"/>
                  </a:lnTo>
                  <a:cubicBezTo>
                    <a:pt x="4659" y="6157"/>
                    <a:pt x="4568" y="6876"/>
                    <a:pt x="4593" y="7456"/>
                  </a:cubicBezTo>
                  <a:cubicBezTo>
                    <a:pt x="4626" y="8175"/>
                    <a:pt x="4800" y="8846"/>
                    <a:pt x="5288" y="9400"/>
                  </a:cubicBezTo>
                  <a:cubicBezTo>
                    <a:pt x="5733" y="9893"/>
                    <a:pt x="6348" y="10261"/>
                    <a:pt x="7048" y="10261"/>
                  </a:cubicBezTo>
                  <a:cubicBezTo>
                    <a:pt x="7428" y="10261"/>
                    <a:pt x="7834" y="10153"/>
                    <a:pt x="8250" y="9896"/>
                  </a:cubicBezTo>
                  <a:cubicBezTo>
                    <a:pt x="8738" y="9590"/>
                    <a:pt x="9144" y="9193"/>
                    <a:pt x="9508" y="8755"/>
                  </a:cubicBezTo>
                  <a:cubicBezTo>
                    <a:pt x="9690" y="8531"/>
                    <a:pt x="9864" y="8300"/>
                    <a:pt x="10046" y="8068"/>
                  </a:cubicBezTo>
                  <a:cubicBezTo>
                    <a:pt x="10087" y="8126"/>
                    <a:pt x="10112" y="8167"/>
                    <a:pt x="10145" y="8217"/>
                  </a:cubicBezTo>
                  <a:cubicBezTo>
                    <a:pt x="10932" y="9379"/>
                    <a:pt x="11978" y="9994"/>
                    <a:pt x="13298" y="9994"/>
                  </a:cubicBezTo>
                  <a:cubicBezTo>
                    <a:pt x="13491" y="9994"/>
                    <a:pt x="13689" y="9981"/>
                    <a:pt x="13893" y="9954"/>
                  </a:cubicBezTo>
                  <a:cubicBezTo>
                    <a:pt x="15176" y="9789"/>
                    <a:pt x="16309" y="8631"/>
                    <a:pt x="16516" y="7348"/>
                  </a:cubicBezTo>
                  <a:cubicBezTo>
                    <a:pt x="16615" y="6694"/>
                    <a:pt x="16408" y="6157"/>
                    <a:pt x="15904" y="5751"/>
                  </a:cubicBezTo>
                  <a:cubicBezTo>
                    <a:pt x="15747" y="5627"/>
                    <a:pt x="15581" y="5519"/>
                    <a:pt x="15399" y="5428"/>
                  </a:cubicBezTo>
                  <a:cubicBezTo>
                    <a:pt x="14687" y="5056"/>
                    <a:pt x="13910" y="4915"/>
                    <a:pt x="13115" y="4833"/>
                  </a:cubicBezTo>
                  <a:cubicBezTo>
                    <a:pt x="12817" y="4808"/>
                    <a:pt x="12528" y="4791"/>
                    <a:pt x="12205" y="4775"/>
                  </a:cubicBezTo>
                  <a:cubicBezTo>
                    <a:pt x="12255" y="4725"/>
                    <a:pt x="12288" y="4684"/>
                    <a:pt x="12321" y="4651"/>
                  </a:cubicBezTo>
                  <a:cubicBezTo>
                    <a:pt x="12627" y="4345"/>
                    <a:pt x="12859" y="3980"/>
                    <a:pt x="13024" y="3583"/>
                  </a:cubicBezTo>
                  <a:cubicBezTo>
                    <a:pt x="13604" y="2144"/>
                    <a:pt x="13016" y="754"/>
                    <a:pt x="11593" y="224"/>
                  </a:cubicBezTo>
                  <a:cubicBezTo>
                    <a:pt x="11303" y="108"/>
                    <a:pt x="10989" y="75"/>
                    <a:pt x="106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7"/>
          <p:cNvSpPr/>
          <p:nvPr/>
        </p:nvSpPr>
        <p:spPr>
          <a:xfrm>
            <a:off x="1210650" y="958050"/>
            <a:ext cx="6722700" cy="3227400"/>
          </a:xfrm>
          <a:prstGeom prst="roundRect">
            <a:avLst>
              <a:gd name="adj" fmla="val 1433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27"/>
          <p:cNvSpPr txBox="1">
            <a:spLocks noGrp="1"/>
          </p:cNvSpPr>
          <p:nvPr>
            <p:ph type="ctrTitle"/>
          </p:nvPr>
        </p:nvSpPr>
        <p:spPr>
          <a:xfrm>
            <a:off x="2005864" y="1105785"/>
            <a:ext cx="4748100" cy="1345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</a:rPr>
              <a:t>KEDISIPLINAN KERJA PEGAWAI</a:t>
            </a:r>
            <a:endParaRPr sz="4800" dirty="0">
              <a:solidFill>
                <a:schemeClr val="dk1"/>
              </a:solidFill>
            </a:endParaRPr>
          </a:p>
        </p:txBody>
      </p:sp>
      <p:grpSp>
        <p:nvGrpSpPr>
          <p:cNvPr id="674" name="Google Shape;674;p27"/>
          <p:cNvGrpSpPr/>
          <p:nvPr/>
        </p:nvGrpSpPr>
        <p:grpSpPr>
          <a:xfrm rot="-494621" flipH="1">
            <a:off x="362982" y="3465583"/>
            <a:ext cx="1204410" cy="1311235"/>
            <a:chOff x="-1862200" y="2291275"/>
            <a:chExt cx="1758579" cy="1914556"/>
          </a:xfrm>
        </p:grpSpPr>
        <p:sp>
          <p:nvSpPr>
            <p:cNvPr id="675" name="Google Shape;675;p27"/>
            <p:cNvSpPr/>
            <p:nvPr/>
          </p:nvSpPr>
          <p:spPr>
            <a:xfrm>
              <a:off x="-1862200" y="2343440"/>
              <a:ext cx="1758579" cy="1862392"/>
            </a:xfrm>
            <a:custGeom>
              <a:avLst/>
              <a:gdLst/>
              <a:ahLst/>
              <a:cxnLst/>
              <a:rect l="l" t="t" r="r" b="b"/>
              <a:pathLst>
                <a:path w="24273" h="25705" extrusionOk="0">
                  <a:moveTo>
                    <a:pt x="13713" y="1"/>
                  </a:moveTo>
                  <a:cubicBezTo>
                    <a:pt x="13410" y="1"/>
                    <a:pt x="13104" y="35"/>
                    <a:pt x="12805" y="106"/>
                  </a:cubicBezTo>
                  <a:cubicBezTo>
                    <a:pt x="9487" y="867"/>
                    <a:pt x="9867" y="4938"/>
                    <a:pt x="10629" y="7404"/>
                  </a:cubicBezTo>
                  <a:cubicBezTo>
                    <a:pt x="9901" y="5563"/>
                    <a:pt x="8428" y="4763"/>
                    <a:pt x="6847" y="4763"/>
                  </a:cubicBezTo>
                  <a:cubicBezTo>
                    <a:pt x="5336" y="4763"/>
                    <a:pt x="3726" y="5493"/>
                    <a:pt x="2569" y="6742"/>
                  </a:cubicBezTo>
                  <a:cubicBezTo>
                    <a:pt x="393" y="9108"/>
                    <a:pt x="1618" y="12476"/>
                    <a:pt x="3703" y="14462"/>
                  </a:cubicBezTo>
                  <a:cubicBezTo>
                    <a:pt x="0" y="15749"/>
                    <a:pt x="1784" y="21347"/>
                    <a:pt x="4823" y="21347"/>
                  </a:cubicBezTo>
                  <a:cubicBezTo>
                    <a:pt x="5595" y="21347"/>
                    <a:pt x="6447" y="20987"/>
                    <a:pt x="7311" y="20105"/>
                  </a:cubicBezTo>
                  <a:lnTo>
                    <a:pt x="7311" y="20105"/>
                  </a:lnTo>
                  <a:cubicBezTo>
                    <a:pt x="7211" y="22380"/>
                    <a:pt x="8254" y="25508"/>
                    <a:pt x="10910" y="25698"/>
                  </a:cubicBezTo>
                  <a:cubicBezTo>
                    <a:pt x="10972" y="25702"/>
                    <a:pt x="11033" y="25704"/>
                    <a:pt x="11093" y="25704"/>
                  </a:cubicBezTo>
                  <a:cubicBezTo>
                    <a:pt x="13847" y="25704"/>
                    <a:pt x="13845" y="21484"/>
                    <a:pt x="13756" y="19443"/>
                  </a:cubicBezTo>
                  <a:lnTo>
                    <a:pt x="13756" y="19443"/>
                  </a:lnTo>
                  <a:cubicBezTo>
                    <a:pt x="14756" y="21115"/>
                    <a:pt x="17087" y="23358"/>
                    <a:pt x="19172" y="23358"/>
                  </a:cubicBezTo>
                  <a:cubicBezTo>
                    <a:pt x="20036" y="23358"/>
                    <a:pt x="20859" y="22972"/>
                    <a:pt x="21526" y="22000"/>
                  </a:cubicBezTo>
                  <a:cubicBezTo>
                    <a:pt x="23892" y="18591"/>
                    <a:pt x="21617" y="16216"/>
                    <a:pt x="19250" y="13849"/>
                  </a:cubicBezTo>
                  <a:cubicBezTo>
                    <a:pt x="21617" y="13378"/>
                    <a:pt x="24273" y="10250"/>
                    <a:pt x="22949" y="7785"/>
                  </a:cubicBezTo>
                  <a:cubicBezTo>
                    <a:pt x="22287" y="6461"/>
                    <a:pt x="20592" y="6054"/>
                    <a:pt x="18983" y="6054"/>
                  </a:cubicBezTo>
                  <a:cubicBezTo>
                    <a:pt x="18057" y="6054"/>
                    <a:pt x="17159" y="6189"/>
                    <a:pt x="16503" y="6361"/>
                  </a:cubicBezTo>
                  <a:cubicBezTo>
                    <a:pt x="16975" y="4938"/>
                    <a:pt x="17637" y="3515"/>
                    <a:pt x="16884" y="1910"/>
                  </a:cubicBezTo>
                  <a:cubicBezTo>
                    <a:pt x="16338" y="670"/>
                    <a:pt x="15046" y="1"/>
                    <a:pt x="137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-1840392" y="2291275"/>
              <a:ext cx="1712356" cy="1891735"/>
            </a:xfrm>
            <a:custGeom>
              <a:avLst/>
              <a:gdLst/>
              <a:ahLst/>
              <a:cxnLst/>
              <a:rect l="l" t="t" r="r" b="b"/>
              <a:pathLst>
                <a:path w="23635" h="26110" extrusionOk="0">
                  <a:moveTo>
                    <a:pt x="12648" y="397"/>
                  </a:moveTo>
                  <a:cubicBezTo>
                    <a:pt x="13902" y="397"/>
                    <a:pt x="15174" y="1024"/>
                    <a:pt x="15722" y="2200"/>
                  </a:cubicBezTo>
                  <a:cubicBezTo>
                    <a:pt x="16368" y="3681"/>
                    <a:pt x="15805" y="5079"/>
                    <a:pt x="15325" y="6502"/>
                  </a:cubicBezTo>
                  <a:cubicBezTo>
                    <a:pt x="15282" y="6633"/>
                    <a:pt x="15398" y="6758"/>
                    <a:pt x="15522" y="6758"/>
                  </a:cubicBezTo>
                  <a:cubicBezTo>
                    <a:pt x="15539" y="6758"/>
                    <a:pt x="15556" y="6755"/>
                    <a:pt x="15573" y="6750"/>
                  </a:cubicBezTo>
                  <a:cubicBezTo>
                    <a:pt x="16318" y="6558"/>
                    <a:pt x="17215" y="6411"/>
                    <a:pt x="18108" y="6411"/>
                  </a:cubicBezTo>
                  <a:cubicBezTo>
                    <a:pt x="19367" y="6411"/>
                    <a:pt x="20622" y="6703"/>
                    <a:pt x="21440" y="7570"/>
                  </a:cubicBezTo>
                  <a:cubicBezTo>
                    <a:pt x="22449" y="8629"/>
                    <a:pt x="22176" y="10226"/>
                    <a:pt x="21506" y="11376"/>
                  </a:cubicBezTo>
                  <a:cubicBezTo>
                    <a:pt x="20811" y="12567"/>
                    <a:pt x="19570" y="13552"/>
                    <a:pt x="18213" y="13850"/>
                  </a:cubicBezTo>
                  <a:cubicBezTo>
                    <a:pt x="18064" y="13883"/>
                    <a:pt x="18023" y="14081"/>
                    <a:pt x="18122" y="14189"/>
                  </a:cubicBezTo>
                  <a:cubicBezTo>
                    <a:pt x="19272" y="15339"/>
                    <a:pt x="20546" y="16547"/>
                    <a:pt x="21117" y="18111"/>
                  </a:cubicBezTo>
                  <a:cubicBezTo>
                    <a:pt x="21721" y="19757"/>
                    <a:pt x="20993" y="21876"/>
                    <a:pt x="19586" y="22910"/>
                  </a:cubicBezTo>
                  <a:cubicBezTo>
                    <a:pt x="19159" y="23224"/>
                    <a:pt x="18691" y="23350"/>
                    <a:pt x="18215" y="23350"/>
                  </a:cubicBezTo>
                  <a:cubicBezTo>
                    <a:pt x="17399" y="23350"/>
                    <a:pt x="16561" y="22979"/>
                    <a:pt x="15871" y="22546"/>
                  </a:cubicBezTo>
                  <a:cubicBezTo>
                    <a:pt x="14696" y="21809"/>
                    <a:pt x="13670" y="20717"/>
                    <a:pt x="12942" y="19534"/>
                  </a:cubicBezTo>
                  <a:cubicBezTo>
                    <a:pt x="12904" y="19469"/>
                    <a:pt x="12837" y="19440"/>
                    <a:pt x="12771" y="19440"/>
                  </a:cubicBezTo>
                  <a:cubicBezTo>
                    <a:pt x="12668" y="19440"/>
                    <a:pt x="12565" y="19512"/>
                    <a:pt x="12570" y="19633"/>
                  </a:cubicBezTo>
                  <a:cubicBezTo>
                    <a:pt x="12620" y="20717"/>
                    <a:pt x="12620" y="21801"/>
                    <a:pt x="12446" y="22868"/>
                  </a:cubicBezTo>
                  <a:cubicBezTo>
                    <a:pt x="12280" y="23878"/>
                    <a:pt x="11908" y="25119"/>
                    <a:pt x="10874" y="25558"/>
                  </a:cubicBezTo>
                  <a:cubicBezTo>
                    <a:pt x="10610" y="25668"/>
                    <a:pt x="10340" y="25718"/>
                    <a:pt x="10072" y="25718"/>
                  </a:cubicBezTo>
                  <a:cubicBezTo>
                    <a:pt x="9057" y="25718"/>
                    <a:pt x="8071" y="25004"/>
                    <a:pt x="7514" y="24192"/>
                  </a:cubicBezTo>
                  <a:cubicBezTo>
                    <a:pt x="6753" y="23084"/>
                    <a:pt x="6480" y="21627"/>
                    <a:pt x="6521" y="20295"/>
                  </a:cubicBezTo>
                  <a:cubicBezTo>
                    <a:pt x="6527" y="20177"/>
                    <a:pt x="6425" y="20101"/>
                    <a:pt x="6321" y="20101"/>
                  </a:cubicBezTo>
                  <a:cubicBezTo>
                    <a:pt x="6272" y="20101"/>
                    <a:pt x="6222" y="20118"/>
                    <a:pt x="6182" y="20155"/>
                  </a:cubicBezTo>
                  <a:cubicBezTo>
                    <a:pt x="5536" y="20801"/>
                    <a:pt x="4740" y="21335"/>
                    <a:pt x="3827" y="21335"/>
                  </a:cubicBezTo>
                  <a:cubicBezTo>
                    <a:pt x="3688" y="21335"/>
                    <a:pt x="3546" y="21323"/>
                    <a:pt x="3402" y="21296"/>
                  </a:cubicBezTo>
                  <a:cubicBezTo>
                    <a:pt x="2508" y="21139"/>
                    <a:pt x="1830" y="20436"/>
                    <a:pt x="1391" y="19691"/>
                  </a:cubicBezTo>
                  <a:cubicBezTo>
                    <a:pt x="374" y="17945"/>
                    <a:pt x="763" y="15595"/>
                    <a:pt x="2773" y="14851"/>
                  </a:cubicBezTo>
                  <a:cubicBezTo>
                    <a:pt x="2914" y="14801"/>
                    <a:pt x="2980" y="14636"/>
                    <a:pt x="2864" y="14520"/>
                  </a:cubicBezTo>
                  <a:cubicBezTo>
                    <a:pt x="1689" y="13378"/>
                    <a:pt x="796" y="11880"/>
                    <a:pt x="655" y="10217"/>
                  </a:cubicBezTo>
                  <a:cubicBezTo>
                    <a:pt x="506" y="8538"/>
                    <a:pt x="1416" y="7131"/>
                    <a:pt x="2748" y="6188"/>
                  </a:cubicBezTo>
                  <a:cubicBezTo>
                    <a:pt x="3658" y="5546"/>
                    <a:pt x="4756" y="5161"/>
                    <a:pt x="5872" y="5161"/>
                  </a:cubicBezTo>
                  <a:cubicBezTo>
                    <a:pt x="6036" y="5161"/>
                    <a:pt x="6200" y="5170"/>
                    <a:pt x="6364" y="5187"/>
                  </a:cubicBezTo>
                  <a:cubicBezTo>
                    <a:pt x="7812" y="5327"/>
                    <a:pt x="8913" y="6345"/>
                    <a:pt x="9451" y="7652"/>
                  </a:cubicBezTo>
                  <a:cubicBezTo>
                    <a:pt x="9487" y="7746"/>
                    <a:pt x="9570" y="7788"/>
                    <a:pt x="9651" y="7788"/>
                  </a:cubicBezTo>
                  <a:cubicBezTo>
                    <a:pt x="9769" y="7788"/>
                    <a:pt x="9880" y="7697"/>
                    <a:pt x="9831" y="7545"/>
                  </a:cubicBezTo>
                  <a:cubicBezTo>
                    <a:pt x="9302" y="5799"/>
                    <a:pt x="8946" y="3606"/>
                    <a:pt x="9872" y="1927"/>
                  </a:cubicBezTo>
                  <a:cubicBezTo>
                    <a:pt x="10440" y="889"/>
                    <a:pt x="11537" y="397"/>
                    <a:pt x="12648" y="397"/>
                  </a:cubicBezTo>
                  <a:close/>
                  <a:moveTo>
                    <a:pt x="12690" y="1"/>
                  </a:moveTo>
                  <a:cubicBezTo>
                    <a:pt x="11623" y="1"/>
                    <a:pt x="10557" y="410"/>
                    <a:pt x="9848" y="1256"/>
                  </a:cubicBezTo>
                  <a:cubicBezTo>
                    <a:pt x="8731" y="2587"/>
                    <a:pt x="8760" y="4569"/>
                    <a:pt x="9108" y="6300"/>
                  </a:cubicBezTo>
                  <a:lnTo>
                    <a:pt x="9108" y="6300"/>
                  </a:lnTo>
                  <a:cubicBezTo>
                    <a:pt x="8524" y="5570"/>
                    <a:pt x="7734" y="5048"/>
                    <a:pt x="6753" y="4839"/>
                  </a:cubicBezTo>
                  <a:cubicBezTo>
                    <a:pt x="6459" y="4779"/>
                    <a:pt x="6162" y="4751"/>
                    <a:pt x="5865" y="4751"/>
                  </a:cubicBezTo>
                  <a:cubicBezTo>
                    <a:pt x="4727" y="4751"/>
                    <a:pt x="3594" y="5164"/>
                    <a:pt x="2649" y="5774"/>
                  </a:cubicBezTo>
                  <a:cubicBezTo>
                    <a:pt x="1201" y="6717"/>
                    <a:pt x="241" y="8182"/>
                    <a:pt x="241" y="9936"/>
                  </a:cubicBezTo>
                  <a:cubicBezTo>
                    <a:pt x="233" y="11681"/>
                    <a:pt x="1181" y="13360"/>
                    <a:pt x="2376" y="14594"/>
                  </a:cubicBezTo>
                  <a:lnTo>
                    <a:pt x="2376" y="14594"/>
                  </a:lnTo>
                  <a:cubicBezTo>
                    <a:pt x="332" y="15550"/>
                    <a:pt x="1" y="17969"/>
                    <a:pt x="1052" y="19890"/>
                  </a:cubicBezTo>
                  <a:cubicBezTo>
                    <a:pt x="1524" y="20759"/>
                    <a:pt x="2318" y="21462"/>
                    <a:pt x="3294" y="21685"/>
                  </a:cubicBezTo>
                  <a:cubicBezTo>
                    <a:pt x="3479" y="21728"/>
                    <a:pt x="3662" y="21748"/>
                    <a:pt x="3842" y="21748"/>
                  </a:cubicBezTo>
                  <a:cubicBezTo>
                    <a:pt x="4692" y="21748"/>
                    <a:pt x="5478" y="21306"/>
                    <a:pt x="6125" y="20749"/>
                  </a:cubicBezTo>
                  <a:lnTo>
                    <a:pt x="6125" y="20749"/>
                  </a:lnTo>
                  <a:cubicBezTo>
                    <a:pt x="6209" y="23052"/>
                    <a:pt x="7447" y="26109"/>
                    <a:pt x="9979" y="26109"/>
                  </a:cubicBezTo>
                  <a:cubicBezTo>
                    <a:pt x="10211" y="26109"/>
                    <a:pt x="10454" y="26083"/>
                    <a:pt x="10708" y="26029"/>
                  </a:cubicBezTo>
                  <a:cubicBezTo>
                    <a:pt x="11883" y="25773"/>
                    <a:pt x="12454" y="24565"/>
                    <a:pt x="12719" y="23514"/>
                  </a:cubicBezTo>
                  <a:cubicBezTo>
                    <a:pt x="12977" y="22482"/>
                    <a:pt x="13018" y="21401"/>
                    <a:pt x="12992" y="20333"/>
                  </a:cubicBezTo>
                  <a:lnTo>
                    <a:pt x="12992" y="20333"/>
                  </a:lnTo>
                  <a:cubicBezTo>
                    <a:pt x="14139" y="21915"/>
                    <a:pt x="16166" y="23774"/>
                    <a:pt x="18127" y="23774"/>
                  </a:cubicBezTo>
                  <a:cubicBezTo>
                    <a:pt x="18731" y="23774"/>
                    <a:pt x="19329" y="23598"/>
                    <a:pt x="19893" y="23183"/>
                  </a:cubicBezTo>
                  <a:cubicBezTo>
                    <a:pt x="21299" y="22149"/>
                    <a:pt x="22002" y="20080"/>
                    <a:pt x="21622" y="18400"/>
                  </a:cubicBezTo>
                  <a:cubicBezTo>
                    <a:pt x="21235" y="16707"/>
                    <a:pt x="19866" y="15353"/>
                    <a:pt x="18655" y="14150"/>
                  </a:cubicBezTo>
                  <a:lnTo>
                    <a:pt x="18655" y="14150"/>
                  </a:lnTo>
                  <a:cubicBezTo>
                    <a:pt x="21212" y="13361"/>
                    <a:pt x="23634" y="10131"/>
                    <a:pt x="21961" y="7586"/>
                  </a:cubicBezTo>
                  <a:cubicBezTo>
                    <a:pt x="21183" y="6393"/>
                    <a:pt x="19656" y="6015"/>
                    <a:pt x="18143" y="6015"/>
                  </a:cubicBezTo>
                  <a:cubicBezTo>
                    <a:pt x="17327" y="6015"/>
                    <a:pt x="16515" y="6125"/>
                    <a:pt x="15826" y="6276"/>
                  </a:cubicBezTo>
                  <a:lnTo>
                    <a:pt x="15826" y="6276"/>
                  </a:lnTo>
                  <a:cubicBezTo>
                    <a:pt x="16304" y="4848"/>
                    <a:pt x="16713" y="3490"/>
                    <a:pt x="16075" y="2013"/>
                  </a:cubicBezTo>
                  <a:lnTo>
                    <a:pt x="16075" y="2013"/>
                  </a:lnTo>
                  <a:cubicBezTo>
                    <a:pt x="16073" y="2009"/>
                    <a:pt x="16072" y="2005"/>
                    <a:pt x="16070" y="2001"/>
                  </a:cubicBezTo>
                  <a:lnTo>
                    <a:pt x="16070" y="2001"/>
                  </a:lnTo>
                  <a:cubicBezTo>
                    <a:pt x="16070" y="2001"/>
                    <a:pt x="16070" y="2001"/>
                    <a:pt x="16070" y="2001"/>
                  </a:cubicBezTo>
                  <a:cubicBezTo>
                    <a:pt x="16067" y="1994"/>
                    <a:pt x="16064" y="1987"/>
                    <a:pt x="16060" y="1980"/>
                  </a:cubicBezTo>
                  <a:lnTo>
                    <a:pt x="16060" y="1980"/>
                  </a:lnTo>
                  <a:cubicBezTo>
                    <a:pt x="15443" y="681"/>
                    <a:pt x="14066" y="1"/>
                    <a:pt x="1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-1373809" y="3063823"/>
              <a:ext cx="330227" cy="287926"/>
            </a:xfrm>
            <a:custGeom>
              <a:avLst/>
              <a:gdLst/>
              <a:ahLst/>
              <a:cxnLst/>
              <a:rect l="l" t="t" r="r" b="b"/>
              <a:pathLst>
                <a:path w="4558" h="3974" extrusionOk="0">
                  <a:moveTo>
                    <a:pt x="2272" y="1"/>
                  </a:moveTo>
                  <a:cubicBezTo>
                    <a:pt x="978" y="1"/>
                    <a:pt x="0" y="1201"/>
                    <a:pt x="263" y="2475"/>
                  </a:cubicBezTo>
                  <a:cubicBezTo>
                    <a:pt x="479" y="3402"/>
                    <a:pt x="1364" y="3956"/>
                    <a:pt x="2233" y="3973"/>
                  </a:cubicBezTo>
                  <a:cubicBezTo>
                    <a:pt x="2246" y="3973"/>
                    <a:pt x="2260" y="3973"/>
                    <a:pt x="2273" y="3973"/>
                  </a:cubicBezTo>
                  <a:cubicBezTo>
                    <a:pt x="3129" y="3973"/>
                    <a:pt x="4007" y="3454"/>
                    <a:pt x="4252" y="2549"/>
                  </a:cubicBezTo>
                  <a:cubicBezTo>
                    <a:pt x="4558" y="1275"/>
                    <a:pt x="3606" y="26"/>
                    <a:pt x="2299" y="1"/>
                  </a:cubicBezTo>
                  <a:cubicBezTo>
                    <a:pt x="2290" y="1"/>
                    <a:pt x="2281" y="1"/>
                    <a:pt x="2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-1381633" y="3049333"/>
              <a:ext cx="335081" cy="316762"/>
            </a:xfrm>
            <a:custGeom>
              <a:avLst/>
              <a:gdLst/>
              <a:ahLst/>
              <a:cxnLst/>
              <a:rect l="l" t="t" r="r" b="b"/>
              <a:pathLst>
                <a:path w="4625" h="4372" extrusionOk="0">
                  <a:moveTo>
                    <a:pt x="2435" y="408"/>
                  </a:moveTo>
                  <a:cubicBezTo>
                    <a:pt x="3406" y="408"/>
                    <a:pt x="4153" y="1261"/>
                    <a:pt x="4219" y="2187"/>
                  </a:cubicBezTo>
                  <a:cubicBezTo>
                    <a:pt x="4293" y="3254"/>
                    <a:pt x="3317" y="3958"/>
                    <a:pt x="2341" y="3974"/>
                  </a:cubicBezTo>
                  <a:cubicBezTo>
                    <a:pt x="1306" y="3916"/>
                    <a:pt x="487" y="3180"/>
                    <a:pt x="537" y="2112"/>
                  </a:cubicBezTo>
                  <a:cubicBezTo>
                    <a:pt x="570" y="1128"/>
                    <a:pt x="1472" y="424"/>
                    <a:pt x="2407" y="408"/>
                  </a:cubicBezTo>
                  <a:cubicBezTo>
                    <a:pt x="2416" y="408"/>
                    <a:pt x="2426" y="408"/>
                    <a:pt x="2435" y="408"/>
                  </a:cubicBezTo>
                  <a:close/>
                  <a:moveTo>
                    <a:pt x="2310" y="0"/>
                  </a:moveTo>
                  <a:cubicBezTo>
                    <a:pt x="1141" y="0"/>
                    <a:pt x="252" y="1009"/>
                    <a:pt x="132" y="2112"/>
                  </a:cubicBezTo>
                  <a:cubicBezTo>
                    <a:pt x="0" y="3394"/>
                    <a:pt x="1141" y="4300"/>
                    <a:pt x="2315" y="4370"/>
                  </a:cubicBezTo>
                  <a:lnTo>
                    <a:pt x="2315" y="4370"/>
                  </a:lnTo>
                  <a:cubicBezTo>
                    <a:pt x="2323" y="4371"/>
                    <a:pt x="2332" y="4371"/>
                    <a:pt x="2341" y="4371"/>
                  </a:cubicBezTo>
                  <a:cubicBezTo>
                    <a:pt x="2346" y="4372"/>
                    <a:pt x="2351" y="4372"/>
                    <a:pt x="2356" y="4372"/>
                  </a:cubicBezTo>
                  <a:cubicBezTo>
                    <a:pt x="2364" y="4372"/>
                    <a:pt x="2372" y="4371"/>
                    <a:pt x="2379" y="4370"/>
                  </a:cubicBezTo>
                  <a:lnTo>
                    <a:pt x="2379" y="4370"/>
                  </a:lnTo>
                  <a:cubicBezTo>
                    <a:pt x="3611" y="4336"/>
                    <a:pt x="4624" y="3456"/>
                    <a:pt x="4616" y="2187"/>
                  </a:cubicBezTo>
                  <a:cubicBezTo>
                    <a:pt x="4608" y="979"/>
                    <a:pt x="3565" y="60"/>
                    <a:pt x="2407" y="2"/>
                  </a:cubicBezTo>
                  <a:cubicBezTo>
                    <a:pt x="2374" y="1"/>
                    <a:pt x="2342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-1330121" y="3083675"/>
              <a:ext cx="156492" cy="136718"/>
            </a:xfrm>
            <a:custGeom>
              <a:avLst/>
              <a:gdLst/>
              <a:ahLst/>
              <a:cxnLst/>
              <a:rect l="l" t="t" r="r" b="b"/>
              <a:pathLst>
                <a:path w="2160" h="1887" extrusionOk="0">
                  <a:moveTo>
                    <a:pt x="1071" y="0"/>
                  </a:moveTo>
                  <a:cubicBezTo>
                    <a:pt x="465" y="0"/>
                    <a:pt x="1" y="575"/>
                    <a:pt x="124" y="1175"/>
                  </a:cubicBezTo>
                  <a:cubicBezTo>
                    <a:pt x="223" y="1614"/>
                    <a:pt x="645" y="1878"/>
                    <a:pt x="1059" y="1887"/>
                  </a:cubicBezTo>
                  <a:cubicBezTo>
                    <a:pt x="1066" y="1887"/>
                    <a:pt x="1072" y="1887"/>
                    <a:pt x="1079" y="1887"/>
                  </a:cubicBezTo>
                  <a:cubicBezTo>
                    <a:pt x="1486" y="1887"/>
                    <a:pt x="1896" y="1640"/>
                    <a:pt x="2010" y="1208"/>
                  </a:cubicBezTo>
                  <a:cubicBezTo>
                    <a:pt x="2159" y="604"/>
                    <a:pt x="1704" y="17"/>
                    <a:pt x="1084" y="0"/>
                  </a:cubicBezTo>
                  <a:cubicBezTo>
                    <a:pt x="1079" y="0"/>
                    <a:pt x="1075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-1041621" y="3069836"/>
              <a:ext cx="330155" cy="287274"/>
            </a:xfrm>
            <a:custGeom>
              <a:avLst/>
              <a:gdLst/>
              <a:ahLst/>
              <a:cxnLst/>
              <a:rect l="l" t="t" r="r" b="b"/>
              <a:pathLst>
                <a:path w="4557" h="3965" extrusionOk="0">
                  <a:moveTo>
                    <a:pt x="2259" y="0"/>
                  </a:moveTo>
                  <a:cubicBezTo>
                    <a:pt x="971" y="0"/>
                    <a:pt x="0" y="1205"/>
                    <a:pt x="262" y="2475"/>
                  </a:cubicBezTo>
                  <a:cubicBezTo>
                    <a:pt x="478" y="3401"/>
                    <a:pt x="1363" y="3948"/>
                    <a:pt x="2232" y="3964"/>
                  </a:cubicBezTo>
                  <a:cubicBezTo>
                    <a:pt x="2245" y="3964"/>
                    <a:pt x="2258" y="3965"/>
                    <a:pt x="2272" y="3965"/>
                  </a:cubicBezTo>
                  <a:cubicBezTo>
                    <a:pt x="3128" y="3965"/>
                    <a:pt x="4014" y="3445"/>
                    <a:pt x="4251" y="2541"/>
                  </a:cubicBezTo>
                  <a:cubicBezTo>
                    <a:pt x="4557" y="1267"/>
                    <a:pt x="3605" y="26"/>
                    <a:pt x="2298" y="1"/>
                  </a:cubicBezTo>
                  <a:cubicBezTo>
                    <a:pt x="2285" y="1"/>
                    <a:pt x="2272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-1049519" y="3055274"/>
              <a:ext cx="335081" cy="316255"/>
            </a:xfrm>
            <a:custGeom>
              <a:avLst/>
              <a:gdLst/>
              <a:ahLst/>
              <a:cxnLst/>
              <a:rect l="l" t="t" r="r" b="b"/>
              <a:pathLst>
                <a:path w="4625" h="4365" extrusionOk="0">
                  <a:moveTo>
                    <a:pt x="2435" y="400"/>
                  </a:moveTo>
                  <a:cubicBezTo>
                    <a:pt x="3406" y="400"/>
                    <a:pt x="4153" y="1261"/>
                    <a:pt x="4219" y="2179"/>
                  </a:cubicBezTo>
                  <a:cubicBezTo>
                    <a:pt x="4293" y="3255"/>
                    <a:pt x="3317" y="3950"/>
                    <a:pt x="2341" y="3967"/>
                  </a:cubicBezTo>
                  <a:cubicBezTo>
                    <a:pt x="1306" y="3917"/>
                    <a:pt x="496" y="3180"/>
                    <a:pt x="537" y="2113"/>
                  </a:cubicBezTo>
                  <a:cubicBezTo>
                    <a:pt x="570" y="1129"/>
                    <a:pt x="1472" y="417"/>
                    <a:pt x="2407" y="400"/>
                  </a:cubicBezTo>
                  <a:cubicBezTo>
                    <a:pt x="2416" y="400"/>
                    <a:pt x="2425" y="400"/>
                    <a:pt x="2435" y="400"/>
                  </a:cubicBezTo>
                  <a:close/>
                  <a:moveTo>
                    <a:pt x="2296" y="0"/>
                  </a:moveTo>
                  <a:cubicBezTo>
                    <a:pt x="1134" y="0"/>
                    <a:pt x="252" y="1006"/>
                    <a:pt x="131" y="2113"/>
                  </a:cubicBezTo>
                  <a:cubicBezTo>
                    <a:pt x="1" y="3381"/>
                    <a:pt x="1131" y="4285"/>
                    <a:pt x="2299" y="4361"/>
                  </a:cubicBezTo>
                  <a:lnTo>
                    <a:pt x="2299" y="4361"/>
                  </a:lnTo>
                  <a:cubicBezTo>
                    <a:pt x="2310" y="4363"/>
                    <a:pt x="2321" y="4364"/>
                    <a:pt x="2333" y="4364"/>
                  </a:cubicBezTo>
                  <a:cubicBezTo>
                    <a:pt x="2335" y="4364"/>
                    <a:pt x="2338" y="4364"/>
                    <a:pt x="2341" y="4364"/>
                  </a:cubicBezTo>
                  <a:cubicBezTo>
                    <a:pt x="2346" y="4364"/>
                    <a:pt x="2351" y="4364"/>
                    <a:pt x="2356" y="4364"/>
                  </a:cubicBezTo>
                  <a:cubicBezTo>
                    <a:pt x="2364" y="4364"/>
                    <a:pt x="2372" y="4364"/>
                    <a:pt x="2380" y="4363"/>
                  </a:cubicBezTo>
                  <a:lnTo>
                    <a:pt x="2380" y="4363"/>
                  </a:lnTo>
                  <a:cubicBezTo>
                    <a:pt x="3612" y="4329"/>
                    <a:pt x="4624" y="3457"/>
                    <a:pt x="4616" y="2179"/>
                  </a:cubicBezTo>
                  <a:cubicBezTo>
                    <a:pt x="4608" y="971"/>
                    <a:pt x="3565" y="61"/>
                    <a:pt x="2407" y="3"/>
                  </a:cubicBezTo>
                  <a:cubicBezTo>
                    <a:pt x="2370" y="1"/>
                    <a:pt x="2333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-998006" y="3089616"/>
              <a:ext cx="156492" cy="136211"/>
            </a:xfrm>
            <a:custGeom>
              <a:avLst/>
              <a:gdLst/>
              <a:ahLst/>
              <a:cxnLst/>
              <a:rect l="l" t="t" r="r" b="b"/>
              <a:pathLst>
                <a:path w="2160" h="1880" extrusionOk="0">
                  <a:moveTo>
                    <a:pt x="1079" y="1"/>
                  </a:moveTo>
                  <a:cubicBezTo>
                    <a:pt x="465" y="1"/>
                    <a:pt x="1" y="568"/>
                    <a:pt x="124" y="1176"/>
                  </a:cubicBezTo>
                  <a:cubicBezTo>
                    <a:pt x="223" y="1614"/>
                    <a:pt x="645" y="1879"/>
                    <a:pt x="1059" y="1879"/>
                  </a:cubicBezTo>
                  <a:cubicBezTo>
                    <a:pt x="1065" y="1879"/>
                    <a:pt x="1072" y="1879"/>
                    <a:pt x="1079" y="1879"/>
                  </a:cubicBezTo>
                  <a:cubicBezTo>
                    <a:pt x="1486" y="1879"/>
                    <a:pt x="1896" y="1632"/>
                    <a:pt x="2019" y="1209"/>
                  </a:cubicBezTo>
                  <a:cubicBezTo>
                    <a:pt x="2159" y="605"/>
                    <a:pt x="1704" y="9"/>
                    <a:pt x="1092" y="1"/>
                  </a:cubicBezTo>
                  <a:cubicBezTo>
                    <a:pt x="1087" y="1"/>
                    <a:pt x="1083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-1217460" y="3412966"/>
              <a:ext cx="314433" cy="115055"/>
            </a:xfrm>
            <a:custGeom>
              <a:avLst/>
              <a:gdLst/>
              <a:ahLst/>
              <a:cxnLst/>
              <a:rect l="l" t="t" r="r" b="b"/>
              <a:pathLst>
                <a:path w="4340" h="1588" extrusionOk="0">
                  <a:moveTo>
                    <a:pt x="240" y="1"/>
                  </a:moveTo>
                  <a:cubicBezTo>
                    <a:pt x="118" y="1"/>
                    <a:pt x="0" y="96"/>
                    <a:pt x="50" y="246"/>
                  </a:cubicBezTo>
                  <a:cubicBezTo>
                    <a:pt x="360" y="1112"/>
                    <a:pt x="1355" y="1587"/>
                    <a:pt x="2311" y="1587"/>
                  </a:cubicBezTo>
                  <a:cubicBezTo>
                    <a:pt x="3192" y="1587"/>
                    <a:pt x="4041" y="1184"/>
                    <a:pt x="4295" y="312"/>
                  </a:cubicBezTo>
                  <a:cubicBezTo>
                    <a:pt x="4340" y="162"/>
                    <a:pt x="4216" y="64"/>
                    <a:pt x="4094" y="64"/>
                  </a:cubicBezTo>
                  <a:cubicBezTo>
                    <a:pt x="4014" y="64"/>
                    <a:pt x="3935" y="106"/>
                    <a:pt x="3906" y="204"/>
                  </a:cubicBezTo>
                  <a:cubicBezTo>
                    <a:pt x="3709" y="883"/>
                    <a:pt x="3015" y="1194"/>
                    <a:pt x="2294" y="1194"/>
                  </a:cubicBezTo>
                  <a:cubicBezTo>
                    <a:pt x="1502" y="1194"/>
                    <a:pt x="677" y="818"/>
                    <a:pt x="439" y="138"/>
                  </a:cubicBezTo>
                  <a:cubicBezTo>
                    <a:pt x="403" y="43"/>
                    <a:pt x="32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7"/>
          <p:cNvGrpSpPr/>
          <p:nvPr/>
        </p:nvGrpSpPr>
        <p:grpSpPr>
          <a:xfrm rot="-671103">
            <a:off x="6725344" y="3040304"/>
            <a:ext cx="3033863" cy="2286893"/>
            <a:chOff x="-4231125" y="2254807"/>
            <a:chExt cx="3920744" cy="2955414"/>
          </a:xfrm>
        </p:grpSpPr>
        <p:sp>
          <p:nvSpPr>
            <p:cNvPr id="685" name="Google Shape;685;p27"/>
            <p:cNvSpPr/>
            <p:nvPr/>
          </p:nvSpPr>
          <p:spPr>
            <a:xfrm>
              <a:off x="-4231125" y="2534454"/>
              <a:ext cx="3399510" cy="2675767"/>
            </a:xfrm>
            <a:custGeom>
              <a:avLst/>
              <a:gdLst/>
              <a:ahLst/>
              <a:cxnLst/>
              <a:rect l="l" t="t" r="r" b="b"/>
              <a:pathLst>
                <a:path w="52030" h="40953" extrusionOk="0">
                  <a:moveTo>
                    <a:pt x="45488" y="1"/>
                  </a:moveTo>
                  <a:cubicBezTo>
                    <a:pt x="44929" y="1"/>
                    <a:pt x="44382" y="35"/>
                    <a:pt x="43896" y="62"/>
                  </a:cubicBezTo>
                  <a:cubicBezTo>
                    <a:pt x="37484" y="318"/>
                    <a:pt x="14746" y="1377"/>
                    <a:pt x="8549" y="2544"/>
                  </a:cubicBezTo>
                  <a:cubicBezTo>
                    <a:pt x="3071" y="3570"/>
                    <a:pt x="788" y="5688"/>
                    <a:pt x="415" y="8452"/>
                  </a:cubicBezTo>
                  <a:cubicBezTo>
                    <a:pt x="0" y="11538"/>
                    <a:pt x="2370" y="14624"/>
                    <a:pt x="18557" y="14624"/>
                  </a:cubicBezTo>
                  <a:cubicBezTo>
                    <a:pt x="20772" y="14624"/>
                    <a:pt x="23246" y="14566"/>
                    <a:pt x="26007" y="14442"/>
                  </a:cubicBezTo>
                  <a:cubicBezTo>
                    <a:pt x="26923" y="14400"/>
                    <a:pt x="28317" y="14216"/>
                    <a:pt x="29686" y="14216"/>
                  </a:cubicBezTo>
                  <a:cubicBezTo>
                    <a:pt x="31780" y="14216"/>
                    <a:pt x="33812" y="14646"/>
                    <a:pt x="33967" y="16668"/>
                  </a:cubicBezTo>
                  <a:cubicBezTo>
                    <a:pt x="34224" y="20598"/>
                    <a:pt x="17535" y="19746"/>
                    <a:pt x="16335" y="20433"/>
                  </a:cubicBezTo>
                  <a:cubicBezTo>
                    <a:pt x="12661" y="22832"/>
                    <a:pt x="19338" y="24793"/>
                    <a:pt x="20960" y="24884"/>
                  </a:cubicBezTo>
                  <a:cubicBezTo>
                    <a:pt x="21029" y="24887"/>
                    <a:pt x="21105" y="24889"/>
                    <a:pt x="21189" y="24889"/>
                  </a:cubicBezTo>
                  <a:cubicBezTo>
                    <a:pt x="23112" y="24889"/>
                    <a:pt x="28747" y="24150"/>
                    <a:pt x="31222" y="24150"/>
                  </a:cubicBezTo>
                  <a:cubicBezTo>
                    <a:pt x="31708" y="24150"/>
                    <a:pt x="32073" y="24179"/>
                    <a:pt x="32263" y="24247"/>
                  </a:cubicBezTo>
                  <a:cubicBezTo>
                    <a:pt x="34571" y="25099"/>
                    <a:pt x="33793" y="38297"/>
                    <a:pt x="33793" y="40953"/>
                  </a:cubicBezTo>
                  <a:lnTo>
                    <a:pt x="51856" y="40630"/>
                  </a:lnTo>
                  <a:cubicBezTo>
                    <a:pt x="52030" y="37122"/>
                    <a:pt x="50830" y="11191"/>
                    <a:pt x="50574" y="6309"/>
                  </a:cubicBezTo>
                  <a:cubicBezTo>
                    <a:pt x="50408" y="4679"/>
                    <a:pt x="50152" y="2370"/>
                    <a:pt x="49035" y="1088"/>
                  </a:cubicBezTo>
                  <a:cubicBezTo>
                    <a:pt x="48193" y="188"/>
                    <a:pt x="46805" y="1"/>
                    <a:pt x="45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-2725994" y="3657030"/>
              <a:ext cx="257430" cy="180593"/>
            </a:xfrm>
            <a:custGeom>
              <a:avLst/>
              <a:gdLst/>
              <a:ahLst/>
              <a:cxnLst/>
              <a:rect l="l" t="t" r="r" b="b"/>
              <a:pathLst>
                <a:path w="3940" h="2764" extrusionOk="0">
                  <a:moveTo>
                    <a:pt x="1863" y="0"/>
                  </a:moveTo>
                  <a:cubicBezTo>
                    <a:pt x="1308" y="960"/>
                    <a:pt x="630" y="1853"/>
                    <a:pt x="1" y="2764"/>
                  </a:cubicBezTo>
                  <a:cubicBezTo>
                    <a:pt x="1292" y="2697"/>
                    <a:pt x="2640" y="2606"/>
                    <a:pt x="3939" y="2466"/>
                  </a:cubicBezTo>
                  <a:cubicBezTo>
                    <a:pt x="3369" y="1580"/>
                    <a:pt x="2765" y="786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-2317238" y="3662388"/>
              <a:ext cx="214699" cy="134726"/>
            </a:xfrm>
            <a:custGeom>
              <a:avLst/>
              <a:gdLst/>
              <a:ahLst/>
              <a:cxnLst/>
              <a:rect l="l" t="t" r="r" b="b"/>
              <a:pathLst>
                <a:path w="3286" h="2062" extrusionOk="0">
                  <a:moveTo>
                    <a:pt x="1001" y="1"/>
                  </a:moveTo>
                  <a:cubicBezTo>
                    <a:pt x="910" y="572"/>
                    <a:pt x="488" y="1333"/>
                    <a:pt x="0" y="2061"/>
                  </a:cubicBezTo>
                  <a:cubicBezTo>
                    <a:pt x="1299" y="1838"/>
                    <a:pt x="2449" y="1540"/>
                    <a:pt x="3285" y="1134"/>
                  </a:cubicBezTo>
                  <a:cubicBezTo>
                    <a:pt x="2574" y="754"/>
                    <a:pt x="1680" y="307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-3068693" y="3712698"/>
              <a:ext cx="162756" cy="142240"/>
            </a:xfrm>
            <a:custGeom>
              <a:avLst/>
              <a:gdLst/>
              <a:ahLst/>
              <a:cxnLst/>
              <a:rect l="l" t="t" r="r" b="b"/>
              <a:pathLst>
                <a:path w="2491" h="2177" extrusionOk="0">
                  <a:moveTo>
                    <a:pt x="604" y="0"/>
                  </a:moveTo>
                  <a:cubicBezTo>
                    <a:pt x="215" y="546"/>
                    <a:pt x="108" y="1366"/>
                    <a:pt x="0" y="2176"/>
                  </a:cubicBezTo>
                  <a:cubicBezTo>
                    <a:pt x="670" y="2127"/>
                    <a:pt x="1523" y="2085"/>
                    <a:pt x="2491" y="2044"/>
                  </a:cubicBezTo>
                  <a:cubicBezTo>
                    <a:pt x="1920" y="1299"/>
                    <a:pt x="1341" y="555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-2511358" y="3463302"/>
              <a:ext cx="239593" cy="160273"/>
            </a:xfrm>
            <a:custGeom>
              <a:avLst/>
              <a:gdLst/>
              <a:ahLst/>
              <a:cxnLst/>
              <a:rect l="l" t="t" r="r" b="b"/>
              <a:pathLst>
                <a:path w="3667" h="2453" extrusionOk="0">
                  <a:moveTo>
                    <a:pt x="3394" y="0"/>
                  </a:moveTo>
                  <a:cubicBezTo>
                    <a:pt x="2164" y="0"/>
                    <a:pt x="910" y="148"/>
                    <a:pt x="1" y="210"/>
                  </a:cubicBezTo>
                  <a:cubicBezTo>
                    <a:pt x="1457" y="1211"/>
                    <a:pt x="3459" y="2452"/>
                    <a:pt x="3459" y="2452"/>
                  </a:cubicBezTo>
                  <a:cubicBezTo>
                    <a:pt x="3459" y="2452"/>
                    <a:pt x="3550" y="1128"/>
                    <a:pt x="3666" y="3"/>
                  </a:cubicBezTo>
                  <a:cubicBezTo>
                    <a:pt x="3576" y="1"/>
                    <a:pt x="3485" y="0"/>
                    <a:pt x="3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-3681239" y="3451019"/>
              <a:ext cx="298462" cy="222801"/>
            </a:xfrm>
            <a:custGeom>
              <a:avLst/>
              <a:gdLst/>
              <a:ahLst/>
              <a:cxnLst/>
              <a:rect l="l" t="t" r="r" b="b"/>
              <a:pathLst>
                <a:path w="4568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820" y="1101"/>
                    <a:pt x="1490" y="2334"/>
                    <a:pt x="2359" y="3410"/>
                  </a:cubicBezTo>
                  <a:cubicBezTo>
                    <a:pt x="3227" y="2483"/>
                    <a:pt x="3939" y="1482"/>
                    <a:pt x="4568" y="447"/>
                  </a:cubicBezTo>
                  <a:cubicBezTo>
                    <a:pt x="2830" y="348"/>
                    <a:pt x="1316" y="19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-2897899" y="3481858"/>
              <a:ext cx="272523" cy="186539"/>
            </a:xfrm>
            <a:custGeom>
              <a:avLst/>
              <a:gdLst/>
              <a:ahLst/>
              <a:cxnLst/>
              <a:rect l="l" t="t" r="r" b="b"/>
              <a:pathLst>
                <a:path w="4171" h="2855" extrusionOk="0">
                  <a:moveTo>
                    <a:pt x="4171" y="0"/>
                  </a:moveTo>
                  <a:lnTo>
                    <a:pt x="4171" y="0"/>
                  </a:lnTo>
                  <a:cubicBezTo>
                    <a:pt x="2698" y="58"/>
                    <a:pt x="1308" y="91"/>
                    <a:pt x="1" y="108"/>
                  </a:cubicBezTo>
                  <a:cubicBezTo>
                    <a:pt x="861" y="1167"/>
                    <a:pt x="1912" y="2342"/>
                    <a:pt x="2864" y="2855"/>
                  </a:cubicBezTo>
                  <a:cubicBezTo>
                    <a:pt x="3352" y="2060"/>
                    <a:pt x="3840" y="1001"/>
                    <a:pt x="4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-4039161" y="3353730"/>
              <a:ext cx="291993" cy="286570"/>
            </a:xfrm>
            <a:custGeom>
              <a:avLst/>
              <a:gdLst/>
              <a:ahLst/>
              <a:cxnLst/>
              <a:rect l="l" t="t" r="r" b="b"/>
              <a:pathLst>
                <a:path w="4469" h="4386" extrusionOk="0">
                  <a:moveTo>
                    <a:pt x="1" y="0"/>
                  </a:moveTo>
                  <a:lnTo>
                    <a:pt x="1" y="0"/>
                  </a:lnTo>
                  <a:cubicBezTo>
                    <a:pt x="456" y="1481"/>
                    <a:pt x="1523" y="3500"/>
                    <a:pt x="2276" y="4386"/>
                  </a:cubicBezTo>
                  <a:cubicBezTo>
                    <a:pt x="3186" y="3757"/>
                    <a:pt x="3973" y="2441"/>
                    <a:pt x="4469" y="1332"/>
                  </a:cubicBezTo>
                  <a:cubicBezTo>
                    <a:pt x="2508" y="977"/>
                    <a:pt x="1060" y="53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242819" y="3486693"/>
              <a:ext cx="242271" cy="181704"/>
            </a:xfrm>
            <a:custGeom>
              <a:avLst/>
              <a:gdLst/>
              <a:ahLst/>
              <a:cxnLst/>
              <a:rect l="l" t="t" r="r" b="b"/>
              <a:pathLst>
                <a:path w="3708" h="2781" extrusionOk="0">
                  <a:moveTo>
                    <a:pt x="1" y="1"/>
                  </a:moveTo>
                  <a:cubicBezTo>
                    <a:pt x="588" y="878"/>
                    <a:pt x="1085" y="1846"/>
                    <a:pt x="1556" y="2781"/>
                  </a:cubicBezTo>
                  <a:cubicBezTo>
                    <a:pt x="2491" y="2086"/>
                    <a:pt x="3071" y="1035"/>
                    <a:pt x="3708" y="50"/>
                  </a:cubicBezTo>
                  <a:cubicBezTo>
                    <a:pt x="2384" y="50"/>
                    <a:pt x="1151" y="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-911617" y="3252587"/>
              <a:ext cx="357919" cy="435278"/>
            </a:xfrm>
            <a:custGeom>
              <a:avLst/>
              <a:gdLst/>
              <a:ahLst/>
              <a:cxnLst/>
              <a:rect l="l" t="t" r="r" b="b"/>
              <a:pathLst>
                <a:path w="5478" h="6662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1921"/>
                    <a:pt x="191" y="4213"/>
                    <a:pt x="306" y="6662"/>
                  </a:cubicBezTo>
                  <a:cubicBezTo>
                    <a:pt x="2532" y="6074"/>
                    <a:pt x="5213" y="5189"/>
                    <a:pt x="5337" y="3195"/>
                  </a:cubicBezTo>
                  <a:cubicBezTo>
                    <a:pt x="5478" y="1068"/>
                    <a:pt x="2168" y="40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-1647391" y="2309233"/>
              <a:ext cx="367654" cy="241749"/>
            </a:xfrm>
            <a:custGeom>
              <a:avLst/>
              <a:gdLst/>
              <a:ahLst/>
              <a:cxnLst/>
              <a:rect l="l" t="t" r="r" b="b"/>
              <a:pathLst>
                <a:path w="5627" h="3700" extrusionOk="0">
                  <a:moveTo>
                    <a:pt x="2730" y="1"/>
                  </a:moveTo>
                  <a:cubicBezTo>
                    <a:pt x="943" y="1"/>
                    <a:pt x="132" y="1995"/>
                    <a:pt x="0" y="3699"/>
                  </a:cubicBezTo>
                  <a:cubicBezTo>
                    <a:pt x="1796" y="3616"/>
                    <a:pt x="3301" y="3550"/>
                    <a:pt x="4352" y="3509"/>
                  </a:cubicBezTo>
                  <a:cubicBezTo>
                    <a:pt x="4749" y="3484"/>
                    <a:pt x="5180" y="3459"/>
                    <a:pt x="5626" y="3451"/>
                  </a:cubicBezTo>
                  <a:cubicBezTo>
                    <a:pt x="5312" y="1780"/>
                    <a:pt x="4658" y="1"/>
                    <a:pt x="2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-1243013" y="2333931"/>
              <a:ext cx="393332" cy="445732"/>
            </a:xfrm>
            <a:custGeom>
              <a:avLst/>
              <a:gdLst/>
              <a:ahLst/>
              <a:cxnLst/>
              <a:rect l="l" t="t" r="r" b="b"/>
              <a:pathLst>
                <a:path w="6020" h="6822" extrusionOk="0">
                  <a:moveTo>
                    <a:pt x="3396" y="0"/>
                  </a:moveTo>
                  <a:cubicBezTo>
                    <a:pt x="3230" y="0"/>
                    <a:pt x="3055" y="17"/>
                    <a:pt x="2871" y="53"/>
                  </a:cubicBezTo>
                  <a:cubicBezTo>
                    <a:pt x="1415" y="309"/>
                    <a:pt x="530" y="1708"/>
                    <a:pt x="0" y="3073"/>
                  </a:cubicBezTo>
                  <a:cubicBezTo>
                    <a:pt x="1241" y="3098"/>
                    <a:pt x="2515" y="3313"/>
                    <a:pt x="3302" y="4157"/>
                  </a:cubicBezTo>
                  <a:cubicBezTo>
                    <a:pt x="3897" y="4835"/>
                    <a:pt x="4237" y="5812"/>
                    <a:pt x="4460" y="6821"/>
                  </a:cubicBezTo>
                  <a:cubicBezTo>
                    <a:pt x="5213" y="5985"/>
                    <a:pt x="5544" y="5332"/>
                    <a:pt x="5784" y="3818"/>
                  </a:cubicBezTo>
                  <a:cubicBezTo>
                    <a:pt x="6019" y="2087"/>
                    <a:pt x="5244" y="0"/>
                    <a:pt x="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-1951279" y="2361112"/>
              <a:ext cx="285002" cy="204441"/>
            </a:xfrm>
            <a:custGeom>
              <a:avLst/>
              <a:gdLst/>
              <a:ahLst/>
              <a:cxnLst/>
              <a:rect l="l" t="t" r="r" b="b"/>
              <a:pathLst>
                <a:path w="4362" h="3129" extrusionOk="0">
                  <a:moveTo>
                    <a:pt x="1659" y="0"/>
                  </a:moveTo>
                  <a:cubicBezTo>
                    <a:pt x="1540" y="0"/>
                    <a:pt x="1420" y="19"/>
                    <a:pt x="1300" y="59"/>
                  </a:cubicBezTo>
                  <a:cubicBezTo>
                    <a:pt x="282" y="332"/>
                    <a:pt x="1" y="1788"/>
                    <a:pt x="42" y="3129"/>
                  </a:cubicBezTo>
                  <a:cubicBezTo>
                    <a:pt x="1598" y="3046"/>
                    <a:pt x="3046" y="2980"/>
                    <a:pt x="4361" y="2913"/>
                  </a:cubicBezTo>
                  <a:cubicBezTo>
                    <a:pt x="3837" y="1715"/>
                    <a:pt x="2797" y="0"/>
                    <a:pt x="1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-856472" y="4557129"/>
              <a:ext cx="382290" cy="313097"/>
            </a:xfrm>
            <a:custGeom>
              <a:avLst/>
              <a:gdLst/>
              <a:ahLst/>
              <a:cxnLst/>
              <a:rect l="l" t="t" r="r" b="b"/>
              <a:pathLst>
                <a:path w="5851" h="4792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755"/>
                    <a:pt x="116" y="3385"/>
                    <a:pt x="157" y="4791"/>
                  </a:cubicBezTo>
                  <a:cubicBezTo>
                    <a:pt x="1638" y="4783"/>
                    <a:pt x="5850" y="4568"/>
                    <a:pt x="5602" y="2400"/>
                  </a:cubicBezTo>
                  <a:cubicBezTo>
                    <a:pt x="5378" y="729"/>
                    <a:pt x="1721" y="7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-888422" y="3761310"/>
              <a:ext cx="323355" cy="391502"/>
            </a:xfrm>
            <a:custGeom>
              <a:avLst/>
              <a:gdLst/>
              <a:ahLst/>
              <a:cxnLst/>
              <a:rect l="l" t="t" r="r" b="b"/>
              <a:pathLst>
                <a:path w="4949" h="5992" extrusionOk="0">
                  <a:moveTo>
                    <a:pt x="1" y="1"/>
                  </a:moveTo>
                  <a:lnTo>
                    <a:pt x="1" y="1"/>
                  </a:lnTo>
                  <a:cubicBezTo>
                    <a:pt x="84" y="1954"/>
                    <a:pt x="166" y="3989"/>
                    <a:pt x="249" y="5991"/>
                  </a:cubicBezTo>
                  <a:cubicBezTo>
                    <a:pt x="1705" y="5131"/>
                    <a:pt x="4949" y="4519"/>
                    <a:pt x="4635" y="2508"/>
                  </a:cubicBezTo>
                  <a:cubicBezTo>
                    <a:pt x="4403" y="994"/>
                    <a:pt x="2028" y="39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-871108" y="4175423"/>
              <a:ext cx="379023" cy="379088"/>
            </a:xfrm>
            <a:custGeom>
              <a:avLst/>
              <a:gdLst/>
              <a:ahLst/>
              <a:cxnLst/>
              <a:rect l="l" t="t" r="r" b="b"/>
              <a:pathLst>
                <a:path w="5801" h="5802" extrusionOk="0">
                  <a:moveTo>
                    <a:pt x="1" y="1"/>
                  </a:moveTo>
                  <a:cubicBezTo>
                    <a:pt x="84" y="2003"/>
                    <a:pt x="158" y="3964"/>
                    <a:pt x="224" y="5801"/>
                  </a:cubicBezTo>
                  <a:cubicBezTo>
                    <a:pt x="2094" y="5619"/>
                    <a:pt x="5801" y="4924"/>
                    <a:pt x="5569" y="2847"/>
                  </a:cubicBezTo>
                  <a:cubicBezTo>
                    <a:pt x="5412" y="870"/>
                    <a:pt x="1829" y="28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-940823" y="2831482"/>
              <a:ext cx="380656" cy="377389"/>
            </a:xfrm>
            <a:custGeom>
              <a:avLst/>
              <a:gdLst/>
              <a:ahLst/>
              <a:cxnLst/>
              <a:rect l="l" t="t" r="r" b="b"/>
              <a:pathLst>
                <a:path w="5826" h="5776" extrusionOk="0">
                  <a:moveTo>
                    <a:pt x="747" y="1"/>
                  </a:moveTo>
                  <a:cubicBezTo>
                    <a:pt x="489" y="1"/>
                    <a:pt x="238" y="15"/>
                    <a:pt x="0" y="42"/>
                  </a:cubicBezTo>
                  <a:cubicBezTo>
                    <a:pt x="91" y="646"/>
                    <a:pt x="166" y="1242"/>
                    <a:pt x="216" y="1763"/>
                  </a:cubicBezTo>
                  <a:cubicBezTo>
                    <a:pt x="257" y="2582"/>
                    <a:pt x="331" y="3980"/>
                    <a:pt x="414" y="5776"/>
                  </a:cubicBezTo>
                  <a:cubicBezTo>
                    <a:pt x="2450" y="5056"/>
                    <a:pt x="5825" y="3947"/>
                    <a:pt x="4924" y="1937"/>
                  </a:cubicBezTo>
                  <a:cubicBezTo>
                    <a:pt x="4302" y="564"/>
                    <a:pt x="2383" y="1"/>
                    <a:pt x="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-846214" y="4870687"/>
              <a:ext cx="535833" cy="300226"/>
            </a:xfrm>
            <a:custGeom>
              <a:avLst/>
              <a:gdLst/>
              <a:ahLst/>
              <a:cxnLst/>
              <a:rect l="l" t="t" r="r" b="b"/>
              <a:pathLst>
                <a:path w="8201" h="4595" extrusionOk="0">
                  <a:moveTo>
                    <a:pt x="0" y="1"/>
                  </a:moveTo>
                  <a:lnTo>
                    <a:pt x="0" y="1"/>
                  </a:lnTo>
                  <a:cubicBezTo>
                    <a:pt x="58" y="2094"/>
                    <a:pt x="83" y="3724"/>
                    <a:pt x="67" y="4584"/>
                  </a:cubicBezTo>
                  <a:cubicBezTo>
                    <a:pt x="257" y="4591"/>
                    <a:pt x="451" y="4594"/>
                    <a:pt x="648" y="4594"/>
                  </a:cubicBezTo>
                  <a:cubicBezTo>
                    <a:pt x="2450" y="4594"/>
                    <a:pt x="4455" y="4297"/>
                    <a:pt x="5619" y="3252"/>
                  </a:cubicBezTo>
                  <a:cubicBezTo>
                    <a:pt x="8200" y="911"/>
                    <a:pt x="1606" y="4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-4166702" y="2480812"/>
              <a:ext cx="3408069" cy="2708370"/>
            </a:xfrm>
            <a:custGeom>
              <a:avLst/>
              <a:gdLst/>
              <a:ahLst/>
              <a:cxnLst/>
              <a:rect l="l" t="t" r="r" b="b"/>
              <a:pathLst>
                <a:path w="52161" h="41452" extrusionOk="0">
                  <a:moveTo>
                    <a:pt x="45550" y="497"/>
                  </a:moveTo>
                  <a:cubicBezTo>
                    <a:pt x="45987" y="497"/>
                    <a:pt x="46424" y="519"/>
                    <a:pt x="46857" y="585"/>
                  </a:cubicBezTo>
                  <a:cubicBezTo>
                    <a:pt x="47403" y="676"/>
                    <a:pt x="47941" y="825"/>
                    <a:pt x="48404" y="1123"/>
                  </a:cubicBezTo>
                  <a:cubicBezTo>
                    <a:pt x="48884" y="1429"/>
                    <a:pt x="49190" y="1901"/>
                    <a:pt x="49430" y="2405"/>
                  </a:cubicBezTo>
                  <a:cubicBezTo>
                    <a:pt x="49952" y="3497"/>
                    <a:pt x="50134" y="4747"/>
                    <a:pt x="50266" y="5938"/>
                  </a:cubicBezTo>
                  <a:cubicBezTo>
                    <a:pt x="50390" y="6964"/>
                    <a:pt x="50407" y="8007"/>
                    <a:pt x="50456" y="9033"/>
                  </a:cubicBezTo>
                  <a:cubicBezTo>
                    <a:pt x="50605" y="12152"/>
                    <a:pt x="50754" y="15272"/>
                    <a:pt x="50887" y="18391"/>
                  </a:cubicBezTo>
                  <a:cubicBezTo>
                    <a:pt x="51052" y="22164"/>
                    <a:pt x="51209" y="25937"/>
                    <a:pt x="51350" y="29718"/>
                  </a:cubicBezTo>
                  <a:cubicBezTo>
                    <a:pt x="51466" y="32697"/>
                    <a:pt x="51573" y="35676"/>
                    <a:pt x="51623" y="38654"/>
                  </a:cubicBezTo>
                  <a:cubicBezTo>
                    <a:pt x="51638" y="39307"/>
                    <a:pt x="51652" y="39967"/>
                    <a:pt x="51627" y="40627"/>
                  </a:cubicBezTo>
                  <a:lnTo>
                    <a:pt x="51627" y="40627"/>
                  </a:lnTo>
                  <a:cubicBezTo>
                    <a:pt x="51106" y="40636"/>
                    <a:pt x="50590" y="40650"/>
                    <a:pt x="50067" y="40657"/>
                  </a:cubicBezTo>
                  <a:cubicBezTo>
                    <a:pt x="48636" y="40682"/>
                    <a:pt x="47205" y="40706"/>
                    <a:pt x="45773" y="40731"/>
                  </a:cubicBezTo>
                  <a:lnTo>
                    <a:pt x="40544" y="40822"/>
                  </a:lnTo>
                  <a:cubicBezTo>
                    <a:pt x="39038" y="40855"/>
                    <a:pt x="37532" y="40880"/>
                    <a:pt x="36026" y="40905"/>
                  </a:cubicBezTo>
                  <a:cubicBezTo>
                    <a:pt x="35530" y="40913"/>
                    <a:pt x="35033" y="40921"/>
                    <a:pt x="34537" y="40930"/>
                  </a:cubicBezTo>
                  <a:cubicBezTo>
                    <a:pt x="34516" y="40931"/>
                    <a:pt x="34495" y="40931"/>
                    <a:pt x="34473" y="40931"/>
                  </a:cubicBezTo>
                  <a:cubicBezTo>
                    <a:pt x="34358" y="40931"/>
                    <a:pt x="34233" y="40921"/>
                    <a:pt x="34109" y="40921"/>
                  </a:cubicBezTo>
                  <a:cubicBezTo>
                    <a:pt x="34092" y="40921"/>
                    <a:pt x="34075" y="40922"/>
                    <a:pt x="34058" y="40922"/>
                  </a:cubicBezTo>
                  <a:lnTo>
                    <a:pt x="34058" y="40922"/>
                  </a:lnTo>
                  <a:cubicBezTo>
                    <a:pt x="34065" y="39821"/>
                    <a:pt x="34117" y="38721"/>
                    <a:pt x="34140" y="37628"/>
                  </a:cubicBezTo>
                  <a:cubicBezTo>
                    <a:pt x="34181" y="35858"/>
                    <a:pt x="34197" y="34087"/>
                    <a:pt x="34156" y="32316"/>
                  </a:cubicBezTo>
                  <a:cubicBezTo>
                    <a:pt x="34123" y="30620"/>
                    <a:pt x="34040" y="28924"/>
                    <a:pt x="33767" y="27253"/>
                  </a:cubicBezTo>
                  <a:cubicBezTo>
                    <a:pt x="33668" y="26640"/>
                    <a:pt x="33544" y="26028"/>
                    <a:pt x="33312" y="25457"/>
                  </a:cubicBezTo>
                  <a:cubicBezTo>
                    <a:pt x="33155" y="25043"/>
                    <a:pt x="32940" y="24613"/>
                    <a:pt x="32567" y="24365"/>
                  </a:cubicBezTo>
                  <a:cubicBezTo>
                    <a:pt x="32264" y="24158"/>
                    <a:pt x="31857" y="24141"/>
                    <a:pt x="31486" y="24141"/>
                  </a:cubicBezTo>
                  <a:cubicBezTo>
                    <a:pt x="31412" y="24141"/>
                    <a:pt x="31339" y="24141"/>
                    <a:pt x="31268" y="24141"/>
                  </a:cubicBezTo>
                  <a:cubicBezTo>
                    <a:pt x="30499" y="24141"/>
                    <a:pt x="29738" y="24191"/>
                    <a:pt x="28968" y="24249"/>
                  </a:cubicBezTo>
                  <a:cubicBezTo>
                    <a:pt x="27090" y="24398"/>
                    <a:pt x="25220" y="24597"/>
                    <a:pt x="23350" y="24754"/>
                  </a:cubicBezTo>
                  <a:cubicBezTo>
                    <a:pt x="22663" y="24812"/>
                    <a:pt x="21968" y="24878"/>
                    <a:pt x="21281" y="24878"/>
                  </a:cubicBezTo>
                  <a:cubicBezTo>
                    <a:pt x="21260" y="24878"/>
                    <a:pt x="21240" y="24878"/>
                    <a:pt x="21219" y="24878"/>
                  </a:cubicBezTo>
                  <a:cubicBezTo>
                    <a:pt x="20705" y="24878"/>
                    <a:pt x="20227" y="24782"/>
                    <a:pt x="19726" y="24654"/>
                  </a:cubicBezTo>
                  <a:cubicBezTo>
                    <a:pt x="18973" y="24472"/>
                    <a:pt x="18228" y="24232"/>
                    <a:pt x="17517" y="23910"/>
                  </a:cubicBezTo>
                  <a:cubicBezTo>
                    <a:pt x="16896" y="23637"/>
                    <a:pt x="16209" y="23289"/>
                    <a:pt x="15771" y="22751"/>
                  </a:cubicBezTo>
                  <a:cubicBezTo>
                    <a:pt x="15415" y="22313"/>
                    <a:pt x="15448" y="21841"/>
                    <a:pt x="15837" y="21419"/>
                  </a:cubicBezTo>
                  <a:cubicBezTo>
                    <a:pt x="15969" y="21279"/>
                    <a:pt x="16118" y="21146"/>
                    <a:pt x="16276" y="21030"/>
                  </a:cubicBezTo>
                  <a:cubicBezTo>
                    <a:pt x="16342" y="20981"/>
                    <a:pt x="16416" y="20931"/>
                    <a:pt x="16491" y="20890"/>
                  </a:cubicBezTo>
                  <a:cubicBezTo>
                    <a:pt x="16493" y="20888"/>
                    <a:pt x="16496" y="20886"/>
                    <a:pt x="16498" y="20884"/>
                  </a:cubicBezTo>
                  <a:lnTo>
                    <a:pt x="16498" y="20884"/>
                  </a:lnTo>
                  <a:cubicBezTo>
                    <a:pt x="16501" y="20884"/>
                    <a:pt x="16504" y="20883"/>
                    <a:pt x="16507" y="20881"/>
                  </a:cubicBezTo>
                  <a:cubicBezTo>
                    <a:pt x="16623" y="20848"/>
                    <a:pt x="16747" y="20824"/>
                    <a:pt x="16863" y="20799"/>
                  </a:cubicBezTo>
                  <a:cubicBezTo>
                    <a:pt x="17757" y="20658"/>
                    <a:pt x="18907" y="20642"/>
                    <a:pt x="19891" y="20592"/>
                  </a:cubicBezTo>
                  <a:cubicBezTo>
                    <a:pt x="23036" y="20459"/>
                    <a:pt x="26205" y="20360"/>
                    <a:pt x="29316" y="19831"/>
                  </a:cubicBezTo>
                  <a:cubicBezTo>
                    <a:pt x="30557" y="19616"/>
                    <a:pt x="31881" y="19351"/>
                    <a:pt x="32989" y="18722"/>
                  </a:cubicBezTo>
                  <a:cubicBezTo>
                    <a:pt x="33378" y="18498"/>
                    <a:pt x="33751" y="18217"/>
                    <a:pt x="33991" y="17837"/>
                  </a:cubicBezTo>
                  <a:cubicBezTo>
                    <a:pt x="34264" y="17406"/>
                    <a:pt x="34272" y="16918"/>
                    <a:pt x="34164" y="16438"/>
                  </a:cubicBezTo>
                  <a:cubicBezTo>
                    <a:pt x="33776" y="14742"/>
                    <a:pt x="31914" y="14312"/>
                    <a:pt x="30416" y="14229"/>
                  </a:cubicBezTo>
                  <a:cubicBezTo>
                    <a:pt x="30145" y="14214"/>
                    <a:pt x="29874" y="14208"/>
                    <a:pt x="29603" y="14208"/>
                  </a:cubicBezTo>
                  <a:cubicBezTo>
                    <a:pt x="28075" y="14208"/>
                    <a:pt x="26539" y="14414"/>
                    <a:pt x="25021" y="14477"/>
                  </a:cubicBezTo>
                  <a:cubicBezTo>
                    <a:pt x="22826" y="14566"/>
                    <a:pt x="20621" y="14632"/>
                    <a:pt x="18416" y="14632"/>
                  </a:cubicBezTo>
                  <a:cubicBezTo>
                    <a:pt x="15701" y="14632"/>
                    <a:pt x="12987" y="14532"/>
                    <a:pt x="10293" y="14254"/>
                  </a:cubicBezTo>
                  <a:cubicBezTo>
                    <a:pt x="8804" y="14105"/>
                    <a:pt x="7315" y="13890"/>
                    <a:pt x="5858" y="13534"/>
                  </a:cubicBezTo>
                  <a:cubicBezTo>
                    <a:pt x="4857" y="13286"/>
                    <a:pt x="3864" y="12980"/>
                    <a:pt x="2962" y="12508"/>
                  </a:cubicBezTo>
                  <a:cubicBezTo>
                    <a:pt x="2317" y="12177"/>
                    <a:pt x="1787" y="11821"/>
                    <a:pt x="1324" y="11259"/>
                  </a:cubicBezTo>
                  <a:cubicBezTo>
                    <a:pt x="1299" y="11234"/>
                    <a:pt x="1283" y="11209"/>
                    <a:pt x="1266" y="11184"/>
                  </a:cubicBezTo>
                  <a:cubicBezTo>
                    <a:pt x="1258" y="11176"/>
                    <a:pt x="1254" y="11173"/>
                    <a:pt x="1253" y="11173"/>
                  </a:cubicBezTo>
                  <a:lnTo>
                    <a:pt x="1253" y="11173"/>
                  </a:lnTo>
                  <a:cubicBezTo>
                    <a:pt x="1251" y="11173"/>
                    <a:pt x="1271" y="11199"/>
                    <a:pt x="1271" y="11199"/>
                  </a:cubicBezTo>
                  <a:cubicBezTo>
                    <a:pt x="1271" y="11199"/>
                    <a:pt x="1267" y="11195"/>
                    <a:pt x="1258" y="11184"/>
                  </a:cubicBezTo>
                  <a:cubicBezTo>
                    <a:pt x="1250" y="11168"/>
                    <a:pt x="1241" y="11151"/>
                    <a:pt x="1225" y="11143"/>
                  </a:cubicBezTo>
                  <a:cubicBezTo>
                    <a:pt x="1183" y="11077"/>
                    <a:pt x="1142" y="11019"/>
                    <a:pt x="1101" y="10952"/>
                  </a:cubicBezTo>
                  <a:cubicBezTo>
                    <a:pt x="1026" y="10837"/>
                    <a:pt x="968" y="10721"/>
                    <a:pt x="910" y="10605"/>
                  </a:cubicBezTo>
                  <a:cubicBezTo>
                    <a:pt x="894" y="10580"/>
                    <a:pt x="886" y="10555"/>
                    <a:pt x="877" y="10530"/>
                  </a:cubicBezTo>
                  <a:cubicBezTo>
                    <a:pt x="874" y="10524"/>
                    <a:pt x="871" y="10518"/>
                    <a:pt x="869" y="10515"/>
                  </a:cubicBezTo>
                  <a:lnTo>
                    <a:pt x="869" y="10515"/>
                  </a:lnTo>
                  <a:cubicBezTo>
                    <a:pt x="869" y="10512"/>
                    <a:pt x="867" y="10503"/>
                    <a:pt x="861" y="10481"/>
                  </a:cubicBezTo>
                  <a:cubicBezTo>
                    <a:pt x="836" y="10423"/>
                    <a:pt x="811" y="10357"/>
                    <a:pt x="786" y="10291"/>
                  </a:cubicBezTo>
                  <a:cubicBezTo>
                    <a:pt x="745" y="10166"/>
                    <a:pt x="720" y="10051"/>
                    <a:pt x="695" y="9926"/>
                  </a:cubicBezTo>
                  <a:cubicBezTo>
                    <a:pt x="687" y="9869"/>
                    <a:pt x="670" y="9811"/>
                    <a:pt x="662" y="9761"/>
                  </a:cubicBezTo>
                  <a:lnTo>
                    <a:pt x="662" y="9761"/>
                  </a:lnTo>
                  <a:cubicBezTo>
                    <a:pt x="662" y="9761"/>
                    <a:pt x="664" y="9766"/>
                    <a:pt x="665" y="9766"/>
                  </a:cubicBezTo>
                  <a:cubicBezTo>
                    <a:pt x="666" y="9766"/>
                    <a:pt x="667" y="9757"/>
                    <a:pt x="662" y="9720"/>
                  </a:cubicBezTo>
                  <a:cubicBezTo>
                    <a:pt x="654" y="9678"/>
                    <a:pt x="654" y="9645"/>
                    <a:pt x="654" y="9612"/>
                  </a:cubicBezTo>
                  <a:cubicBezTo>
                    <a:pt x="637" y="9488"/>
                    <a:pt x="637" y="9364"/>
                    <a:pt x="637" y="9240"/>
                  </a:cubicBezTo>
                  <a:cubicBezTo>
                    <a:pt x="646" y="8851"/>
                    <a:pt x="703" y="8495"/>
                    <a:pt x="794" y="8123"/>
                  </a:cubicBezTo>
                  <a:cubicBezTo>
                    <a:pt x="1208" y="6501"/>
                    <a:pt x="2433" y="5334"/>
                    <a:pt x="3864" y="4565"/>
                  </a:cubicBezTo>
                  <a:cubicBezTo>
                    <a:pt x="5635" y="3613"/>
                    <a:pt x="7646" y="3158"/>
                    <a:pt x="9615" y="2869"/>
                  </a:cubicBezTo>
                  <a:cubicBezTo>
                    <a:pt x="11005" y="2662"/>
                    <a:pt x="12403" y="2513"/>
                    <a:pt x="13802" y="2380"/>
                  </a:cubicBezTo>
                  <a:cubicBezTo>
                    <a:pt x="17674" y="2008"/>
                    <a:pt x="21554" y="1743"/>
                    <a:pt x="25435" y="1503"/>
                  </a:cubicBezTo>
                  <a:cubicBezTo>
                    <a:pt x="29432" y="1255"/>
                    <a:pt x="33436" y="1040"/>
                    <a:pt x="37441" y="850"/>
                  </a:cubicBezTo>
                  <a:cubicBezTo>
                    <a:pt x="38972" y="775"/>
                    <a:pt x="40502" y="701"/>
                    <a:pt x="42041" y="635"/>
                  </a:cubicBezTo>
                  <a:cubicBezTo>
                    <a:pt x="42604" y="610"/>
                    <a:pt x="43167" y="585"/>
                    <a:pt x="43729" y="568"/>
                  </a:cubicBezTo>
                  <a:cubicBezTo>
                    <a:pt x="44335" y="540"/>
                    <a:pt x="44943" y="497"/>
                    <a:pt x="45550" y="497"/>
                  </a:cubicBezTo>
                  <a:close/>
                  <a:moveTo>
                    <a:pt x="45532" y="0"/>
                  </a:moveTo>
                  <a:cubicBezTo>
                    <a:pt x="44962" y="0"/>
                    <a:pt x="44391" y="34"/>
                    <a:pt x="43820" y="55"/>
                  </a:cubicBezTo>
                  <a:cubicBezTo>
                    <a:pt x="43258" y="80"/>
                    <a:pt x="42687" y="105"/>
                    <a:pt x="42116" y="130"/>
                  </a:cubicBezTo>
                  <a:cubicBezTo>
                    <a:pt x="38674" y="279"/>
                    <a:pt x="35232" y="444"/>
                    <a:pt x="31790" y="635"/>
                  </a:cubicBezTo>
                  <a:cubicBezTo>
                    <a:pt x="27619" y="858"/>
                    <a:pt x="23449" y="1106"/>
                    <a:pt x="19279" y="1421"/>
                  </a:cubicBezTo>
                  <a:cubicBezTo>
                    <a:pt x="16019" y="1661"/>
                    <a:pt x="12734" y="1892"/>
                    <a:pt x="9499" y="2380"/>
                  </a:cubicBezTo>
                  <a:cubicBezTo>
                    <a:pt x="7521" y="2678"/>
                    <a:pt x="5511" y="3142"/>
                    <a:pt x="3724" y="4068"/>
                  </a:cubicBezTo>
                  <a:cubicBezTo>
                    <a:pt x="2242" y="4846"/>
                    <a:pt x="952" y="6021"/>
                    <a:pt x="414" y="7643"/>
                  </a:cubicBezTo>
                  <a:cubicBezTo>
                    <a:pt x="0" y="8876"/>
                    <a:pt x="0" y="10291"/>
                    <a:pt x="786" y="11383"/>
                  </a:cubicBezTo>
                  <a:cubicBezTo>
                    <a:pt x="1779" y="12756"/>
                    <a:pt x="3525" y="13410"/>
                    <a:pt x="5097" y="13857"/>
                  </a:cubicBezTo>
                  <a:cubicBezTo>
                    <a:pt x="6471" y="14237"/>
                    <a:pt x="7885" y="14469"/>
                    <a:pt x="9300" y="14651"/>
                  </a:cubicBezTo>
                  <a:cubicBezTo>
                    <a:pt x="11270" y="14891"/>
                    <a:pt x="13255" y="15007"/>
                    <a:pt x="15241" y="15073"/>
                  </a:cubicBezTo>
                  <a:cubicBezTo>
                    <a:pt x="16320" y="15106"/>
                    <a:pt x="17400" y="15121"/>
                    <a:pt x="18482" y="15121"/>
                  </a:cubicBezTo>
                  <a:cubicBezTo>
                    <a:pt x="20078" y="15121"/>
                    <a:pt x="21677" y="15089"/>
                    <a:pt x="23276" y="15040"/>
                  </a:cubicBezTo>
                  <a:cubicBezTo>
                    <a:pt x="24492" y="15007"/>
                    <a:pt x="25708" y="14974"/>
                    <a:pt x="26916" y="14874"/>
                  </a:cubicBezTo>
                  <a:cubicBezTo>
                    <a:pt x="27768" y="14808"/>
                    <a:pt x="28612" y="14725"/>
                    <a:pt x="29465" y="14717"/>
                  </a:cubicBezTo>
                  <a:cubicBezTo>
                    <a:pt x="29566" y="14716"/>
                    <a:pt x="29672" y="14715"/>
                    <a:pt x="29781" y="14715"/>
                  </a:cubicBezTo>
                  <a:cubicBezTo>
                    <a:pt x="31146" y="14715"/>
                    <a:pt x="33065" y="14857"/>
                    <a:pt x="33593" y="16289"/>
                  </a:cubicBezTo>
                  <a:cubicBezTo>
                    <a:pt x="33660" y="16455"/>
                    <a:pt x="33701" y="16629"/>
                    <a:pt x="33718" y="16802"/>
                  </a:cubicBezTo>
                  <a:cubicBezTo>
                    <a:pt x="33726" y="16868"/>
                    <a:pt x="33734" y="16935"/>
                    <a:pt x="33734" y="17001"/>
                  </a:cubicBezTo>
                  <a:cubicBezTo>
                    <a:pt x="33734" y="17029"/>
                    <a:pt x="33728" y="17128"/>
                    <a:pt x="33726" y="17128"/>
                  </a:cubicBezTo>
                  <a:cubicBezTo>
                    <a:pt x="33726" y="17128"/>
                    <a:pt x="33726" y="17124"/>
                    <a:pt x="33726" y="17117"/>
                  </a:cubicBezTo>
                  <a:cubicBezTo>
                    <a:pt x="33701" y="17324"/>
                    <a:pt x="33660" y="17423"/>
                    <a:pt x="33560" y="17580"/>
                  </a:cubicBezTo>
                  <a:cubicBezTo>
                    <a:pt x="33354" y="17903"/>
                    <a:pt x="32981" y="18159"/>
                    <a:pt x="32601" y="18358"/>
                  </a:cubicBezTo>
                  <a:cubicBezTo>
                    <a:pt x="31467" y="18945"/>
                    <a:pt x="30143" y="19185"/>
                    <a:pt x="28902" y="19384"/>
                  </a:cubicBezTo>
                  <a:cubicBezTo>
                    <a:pt x="27289" y="19649"/>
                    <a:pt x="25667" y="19781"/>
                    <a:pt x="24045" y="19880"/>
                  </a:cubicBezTo>
                  <a:cubicBezTo>
                    <a:pt x="22523" y="19980"/>
                    <a:pt x="20992" y="20037"/>
                    <a:pt x="19469" y="20112"/>
                  </a:cubicBezTo>
                  <a:cubicBezTo>
                    <a:pt x="18518" y="20153"/>
                    <a:pt x="17517" y="20145"/>
                    <a:pt x="16573" y="20344"/>
                  </a:cubicBezTo>
                  <a:cubicBezTo>
                    <a:pt x="16085" y="20443"/>
                    <a:pt x="15655" y="20832"/>
                    <a:pt x="15357" y="21212"/>
                  </a:cubicBezTo>
                  <a:cubicBezTo>
                    <a:pt x="14960" y="21717"/>
                    <a:pt x="14894" y="22346"/>
                    <a:pt x="15250" y="22892"/>
                  </a:cubicBezTo>
                  <a:cubicBezTo>
                    <a:pt x="15630" y="23463"/>
                    <a:pt x="16259" y="23852"/>
                    <a:pt x="16863" y="24158"/>
                  </a:cubicBezTo>
                  <a:cubicBezTo>
                    <a:pt x="17591" y="24522"/>
                    <a:pt x="18369" y="24803"/>
                    <a:pt x="19147" y="25027"/>
                  </a:cubicBezTo>
                  <a:cubicBezTo>
                    <a:pt x="19734" y="25192"/>
                    <a:pt x="20338" y="25341"/>
                    <a:pt x="20950" y="25374"/>
                  </a:cubicBezTo>
                  <a:cubicBezTo>
                    <a:pt x="21081" y="25384"/>
                    <a:pt x="21214" y="25387"/>
                    <a:pt x="21346" y="25387"/>
                  </a:cubicBezTo>
                  <a:cubicBezTo>
                    <a:pt x="21810" y="25387"/>
                    <a:pt x="22281" y="25340"/>
                    <a:pt x="22738" y="25308"/>
                  </a:cubicBezTo>
                  <a:cubicBezTo>
                    <a:pt x="24608" y="25167"/>
                    <a:pt x="26469" y="24961"/>
                    <a:pt x="28339" y="24803"/>
                  </a:cubicBezTo>
                  <a:cubicBezTo>
                    <a:pt x="29183" y="24737"/>
                    <a:pt x="30027" y="24671"/>
                    <a:pt x="30863" y="24654"/>
                  </a:cubicBezTo>
                  <a:cubicBezTo>
                    <a:pt x="31012" y="24650"/>
                    <a:pt x="31159" y="24646"/>
                    <a:pt x="31306" y="24646"/>
                  </a:cubicBezTo>
                  <a:cubicBezTo>
                    <a:pt x="31453" y="24646"/>
                    <a:pt x="31599" y="24650"/>
                    <a:pt x="31748" y="24663"/>
                  </a:cubicBezTo>
                  <a:cubicBezTo>
                    <a:pt x="31831" y="24663"/>
                    <a:pt x="31972" y="24679"/>
                    <a:pt x="31997" y="24688"/>
                  </a:cubicBezTo>
                  <a:cubicBezTo>
                    <a:pt x="32038" y="24688"/>
                    <a:pt x="32079" y="24696"/>
                    <a:pt x="32121" y="24704"/>
                  </a:cubicBezTo>
                  <a:cubicBezTo>
                    <a:pt x="32133" y="24711"/>
                    <a:pt x="32206" y="24737"/>
                    <a:pt x="32211" y="24737"/>
                  </a:cubicBezTo>
                  <a:cubicBezTo>
                    <a:pt x="32212" y="24737"/>
                    <a:pt x="32208" y="24735"/>
                    <a:pt x="32195" y="24729"/>
                  </a:cubicBezTo>
                  <a:lnTo>
                    <a:pt x="32195" y="24729"/>
                  </a:lnTo>
                  <a:cubicBezTo>
                    <a:pt x="32278" y="24762"/>
                    <a:pt x="32336" y="24812"/>
                    <a:pt x="32361" y="24837"/>
                  </a:cubicBezTo>
                  <a:cubicBezTo>
                    <a:pt x="32419" y="24886"/>
                    <a:pt x="32501" y="24977"/>
                    <a:pt x="32518" y="25002"/>
                  </a:cubicBezTo>
                  <a:cubicBezTo>
                    <a:pt x="32642" y="25167"/>
                    <a:pt x="32741" y="25374"/>
                    <a:pt x="32816" y="25556"/>
                  </a:cubicBezTo>
                  <a:cubicBezTo>
                    <a:pt x="33056" y="26136"/>
                    <a:pt x="33180" y="26764"/>
                    <a:pt x="33279" y="27385"/>
                  </a:cubicBezTo>
                  <a:cubicBezTo>
                    <a:pt x="33560" y="29065"/>
                    <a:pt x="33627" y="30786"/>
                    <a:pt x="33660" y="32482"/>
                  </a:cubicBezTo>
                  <a:cubicBezTo>
                    <a:pt x="33693" y="34261"/>
                    <a:pt x="33676" y="36040"/>
                    <a:pt x="33635" y="37819"/>
                  </a:cubicBezTo>
                  <a:cubicBezTo>
                    <a:pt x="33602" y="38944"/>
                    <a:pt x="33552" y="40069"/>
                    <a:pt x="33552" y="41195"/>
                  </a:cubicBezTo>
                  <a:cubicBezTo>
                    <a:pt x="33552" y="41335"/>
                    <a:pt x="33668" y="41451"/>
                    <a:pt x="33800" y="41451"/>
                  </a:cubicBezTo>
                  <a:cubicBezTo>
                    <a:pt x="34404" y="41434"/>
                    <a:pt x="35000" y="41426"/>
                    <a:pt x="35604" y="41418"/>
                  </a:cubicBezTo>
                  <a:cubicBezTo>
                    <a:pt x="37036" y="41393"/>
                    <a:pt x="38467" y="41368"/>
                    <a:pt x="39907" y="41343"/>
                  </a:cubicBezTo>
                  <a:lnTo>
                    <a:pt x="45128" y="41244"/>
                  </a:lnTo>
                  <a:cubicBezTo>
                    <a:pt x="46634" y="41219"/>
                    <a:pt x="48140" y="41195"/>
                    <a:pt x="49645" y="41170"/>
                  </a:cubicBezTo>
                  <a:cubicBezTo>
                    <a:pt x="49842" y="41165"/>
                    <a:pt x="50039" y="41164"/>
                    <a:pt x="50237" y="41164"/>
                  </a:cubicBezTo>
                  <a:cubicBezTo>
                    <a:pt x="50360" y="41164"/>
                    <a:pt x="50482" y="41165"/>
                    <a:pt x="50604" y="41165"/>
                  </a:cubicBezTo>
                  <a:cubicBezTo>
                    <a:pt x="51018" y="41165"/>
                    <a:pt x="51432" y="41161"/>
                    <a:pt x="51838" y="41128"/>
                  </a:cubicBezTo>
                  <a:lnTo>
                    <a:pt x="51871" y="41128"/>
                  </a:lnTo>
                  <a:cubicBezTo>
                    <a:pt x="51947" y="41126"/>
                    <a:pt x="52005" y="41097"/>
                    <a:pt x="52045" y="41054"/>
                  </a:cubicBezTo>
                  <a:lnTo>
                    <a:pt x="52045" y="41054"/>
                  </a:lnTo>
                  <a:cubicBezTo>
                    <a:pt x="52088" y="41014"/>
                    <a:pt x="52118" y="40956"/>
                    <a:pt x="52119" y="40880"/>
                  </a:cubicBezTo>
                  <a:cubicBezTo>
                    <a:pt x="52161" y="40094"/>
                    <a:pt x="52136" y="39300"/>
                    <a:pt x="52128" y="38522"/>
                  </a:cubicBezTo>
                  <a:cubicBezTo>
                    <a:pt x="52103" y="37182"/>
                    <a:pt x="52062" y="35841"/>
                    <a:pt x="52020" y="34501"/>
                  </a:cubicBezTo>
                  <a:cubicBezTo>
                    <a:pt x="51913" y="30901"/>
                    <a:pt x="51772" y="27294"/>
                    <a:pt x="51615" y="23695"/>
                  </a:cubicBezTo>
                  <a:cubicBezTo>
                    <a:pt x="51466" y="20079"/>
                    <a:pt x="51309" y="16471"/>
                    <a:pt x="51143" y="12864"/>
                  </a:cubicBezTo>
                  <a:cubicBezTo>
                    <a:pt x="51077" y="11490"/>
                    <a:pt x="51019" y="10125"/>
                    <a:pt x="50945" y="8752"/>
                  </a:cubicBezTo>
                  <a:cubicBezTo>
                    <a:pt x="50895" y="7618"/>
                    <a:pt x="50853" y="6493"/>
                    <a:pt x="50696" y="5359"/>
                  </a:cubicBezTo>
                  <a:cubicBezTo>
                    <a:pt x="50539" y="4168"/>
                    <a:pt x="50307" y="2927"/>
                    <a:pt x="49720" y="1859"/>
                  </a:cubicBezTo>
                  <a:cubicBezTo>
                    <a:pt x="49447" y="1371"/>
                    <a:pt x="49091" y="949"/>
                    <a:pt x="48603" y="651"/>
                  </a:cubicBezTo>
                  <a:cubicBezTo>
                    <a:pt x="48140" y="370"/>
                    <a:pt x="47602" y="204"/>
                    <a:pt x="47064" y="113"/>
                  </a:cubicBezTo>
                  <a:cubicBezTo>
                    <a:pt x="46555" y="27"/>
                    <a:pt x="46044" y="0"/>
                    <a:pt x="4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-2681956" y="3603061"/>
              <a:ext cx="300422" cy="213523"/>
            </a:xfrm>
            <a:custGeom>
              <a:avLst/>
              <a:gdLst/>
              <a:ahLst/>
              <a:cxnLst/>
              <a:rect l="l" t="t" r="r" b="b"/>
              <a:pathLst>
                <a:path w="4598" h="3268" extrusionOk="0">
                  <a:moveTo>
                    <a:pt x="2246" y="645"/>
                  </a:moveTo>
                  <a:cubicBezTo>
                    <a:pt x="2845" y="1207"/>
                    <a:pt x="3360" y="1837"/>
                    <a:pt x="3829" y="2509"/>
                  </a:cubicBezTo>
                  <a:lnTo>
                    <a:pt x="3829" y="2509"/>
                  </a:lnTo>
                  <a:cubicBezTo>
                    <a:pt x="2827" y="2608"/>
                    <a:pt x="1825" y="2680"/>
                    <a:pt x="822" y="2736"/>
                  </a:cubicBezTo>
                  <a:lnTo>
                    <a:pt x="822" y="2736"/>
                  </a:lnTo>
                  <a:cubicBezTo>
                    <a:pt x="1310" y="2048"/>
                    <a:pt x="1805" y="1363"/>
                    <a:pt x="2246" y="645"/>
                  </a:cubicBezTo>
                  <a:close/>
                  <a:moveTo>
                    <a:pt x="2168" y="1"/>
                  </a:moveTo>
                  <a:cubicBezTo>
                    <a:pt x="2093" y="1"/>
                    <a:pt x="2017" y="37"/>
                    <a:pt x="1966" y="123"/>
                  </a:cubicBezTo>
                  <a:cubicBezTo>
                    <a:pt x="1404" y="1083"/>
                    <a:pt x="742" y="1976"/>
                    <a:pt x="105" y="2895"/>
                  </a:cubicBezTo>
                  <a:cubicBezTo>
                    <a:pt x="1" y="3039"/>
                    <a:pt x="129" y="3268"/>
                    <a:pt x="302" y="3268"/>
                  </a:cubicBezTo>
                  <a:cubicBezTo>
                    <a:pt x="308" y="3268"/>
                    <a:pt x="314" y="3267"/>
                    <a:pt x="320" y="3267"/>
                  </a:cubicBezTo>
                  <a:cubicBezTo>
                    <a:pt x="1635" y="3201"/>
                    <a:pt x="2951" y="3110"/>
                    <a:pt x="4267" y="2969"/>
                  </a:cubicBezTo>
                  <a:cubicBezTo>
                    <a:pt x="4440" y="2944"/>
                    <a:pt x="4598" y="2762"/>
                    <a:pt x="4482" y="2588"/>
                  </a:cubicBezTo>
                  <a:cubicBezTo>
                    <a:pt x="3878" y="1662"/>
                    <a:pt x="3191" y="801"/>
                    <a:pt x="2364" y="73"/>
                  </a:cubicBezTo>
                  <a:cubicBezTo>
                    <a:pt x="2322" y="36"/>
                    <a:pt x="2277" y="16"/>
                    <a:pt x="2233" y="9"/>
                  </a:cubicBezTo>
                  <a:lnTo>
                    <a:pt x="2233" y="9"/>
                  </a:lnTo>
                  <a:cubicBezTo>
                    <a:pt x="2212" y="4"/>
                    <a:pt x="2190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-2274442" y="3608353"/>
              <a:ext cx="256188" cy="167329"/>
            </a:xfrm>
            <a:custGeom>
              <a:avLst/>
              <a:gdLst/>
              <a:ahLst/>
              <a:cxnLst/>
              <a:rect l="l" t="t" r="r" b="b"/>
              <a:pathLst>
                <a:path w="3921" h="2561" extrusionOk="0">
                  <a:moveTo>
                    <a:pt x="1517" y="610"/>
                  </a:moveTo>
                  <a:cubicBezTo>
                    <a:pt x="2031" y="849"/>
                    <a:pt x="2541" y="1101"/>
                    <a:pt x="3047" y="1366"/>
                  </a:cubicBezTo>
                  <a:lnTo>
                    <a:pt x="3047" y="1366"/>
                  </a:lnTo>
                  <a:cubicBezTo>
                    <a:pt x="2350" y="1644"/>
                    <a:pt x="1610" y="1819"/>
                    <a:pt x="873" y="1960"/>
                  </a:cubicBezTo>
                  <a:lnTo>
                    <a:pt x="873" y="1960"/>
                  </a:lnTo>
                  <a:cubicBezTo>
                    <a:pt x="1142" y="1538"/>
                    <a:pt x="1388" y="1085"/>
                    <a:pt x="1517" y="610"/>
                  </a:cubicBezTo>
                  <a:close/>
                  <a:moveTo>
                    <a:pt x="1347" y="1"/>
                  </a:moveTo>
                  <a:cubicBezTo>
                    <a:pt x="1323" y="1"/>
                    <a:pt x="1299" y="4"/>
                    <a:pt x="1275" y="11"/>
                  </a:cubicBezTo>
                  <a:lnTo>
                    <a:pt x="1275" y="11"/>
                  </a:lnTo>
                  <a:cubicBezTo>
                    <a:pt x="1251" y="17"/>
                    <a:pt x="1228" y="26"/>
                    <a:pt x="1207" y="39"/>
                  </a:cubicBezTo>
                  <a:lnTo>
                    <a:pt x="1207" y="39"/>
                  </a:lnTo>
                  <a:cubicBezTo>
                    <a:pt x="1156" y="69"/>
                    <a:pt x="1115" y="115"/>
                    <a:pt x="1102" y="173"/>
                  </a:cubicBezTo>
                  <a:lnTo>
                    <a:pt x="1102" y="173"/>
                  </a:lnTo>
                  <a:cubicBezTo>
                    <a:pt x="1096" y="193"/>
                    <a:pt x="1092" y="214"/>
                    <a:pt x="1091" y="236"/>
                  </a:cubicBezTo>
                  <a:lnTo>
                    <a:pt x="1091" y="236"/>
                  </a:lnTo>
                  <a:cubicBezTo>
                    <a:pt x="957" y="947"/>
                    <a:pt x="520" y="1601"/>
                    <a:pt x="123" y="2185"/>
                  </a:cubicBezTo>
                  <a:cubicBezTo>
                    <a:pt x="0" y="2376"/>
                    <a:pt x="176" y="2561"/>
                    <a:pt x="360" y="2561"/>
                  </a:cubicBezTo>
                  <a:cubicBezTo>
                    <a:pt x="375" y="2561"/>
                    <a:pt x="390" y="2560"/>
                    <a:pt x="404" y="2557"/>
                  </a:cubicBezTo>
                  <a:cubicBezTo>
                    <a:pt x="1546" y="2359"/>
                    <a:pt x="2705" y="2110"/>
                    <a:pt x="3755" y="1606"/>
                  </a:cubicBezTo>
                  <a:cubicBezTo>
                    <a:pt x="3921" y="1523"/>
                    <a:pt x="3913" y="1258"/>
                    <a:pt x="3755" y="1167"/>
                  </a:cubicBezTo>
                  <a:cubicBezTo>
                    <a:pt x="3002" y="762"/>
                    <a:pt x="2241" y="389"/>
                    <a:pt x="1463" y="33"/>
                  </a:cubicBezTo>
                  <a:cubicBezTo>
                    <a:pt x="1463" y="33"/>
                    <a:pt x="1462" y="33"/>
                    <a:pt x="1461" y="33"/>
                  </a:cubicBezTo>
                  <a:lnTo>
                    <a:pt x="1461" y="33"/>
                  </a:lnTo>
                  <a:cubicBezTo>
                    <a:pt x="1445" y="23"/>
                    <a:pt x="1426" y="15"/>
                    <a:pt x="1406" y="9"/>
                  </a:cubicBezTo>
                  <a:cubicBezTo>
                    <a:pt x="1387" y="3"/>
                    <a:pt x="1367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-3021127" y="3658337"/>
              <a:ext cx="202808" cy="175562"/>
            </a:xfrm>
            <a:custGeom>
              <a:avLst/>
              <a:gdLst/>
              <a:ahLst/>
              <a:cxnLst/>
              <a:rect l="l" t="t" r="r" b="b"/>
              <a:pathLst>
                <a:path w="3104" h="2687" extrusionOk="0">
                  <a:moveTo>
                    <a:pt x="938" y="631"/>
                  </a:moveTo>
                  <a:cubicBezTo>
                    <a:pt x="1438" y="1051"/>
                    <a:pt x="1867" y="1556"/>
                    <a:pt x="2268" y="2072"/>
                  </a:cubicBezTo>
                  <a:lnTo>
                    <a:pt x="2268" y="2072"/>
                  </a:lnTo>
                  <a:cubicBezTo>
                    <a:pt x="1695" y="2100"/>
                    <a:pt x="1125" y="2126"/>
                    <a:pt x="556" y="2162"/>
                  </a:cubicBezTo>
                  <a:lnTo>
                    <a:pt x="556" y="2162"/>
                  </a:lnTo>
                  <a:cubicBezTo>
                    <a:pt x="623" y="1643"/>
                    <a:pt x="702" y="1097"/>
                    <a:pt x="938" y="631"/>
                  </a:cubicBezTo>
                  <a:close/>
                  <a:moveTo>
                    <a:pt x="883" y="1"/>
                  </a:moveTo>
                  <a:cubicBezTo>
                    <a:pt x="792" y="1"/>
                    <a:pt x="699" y="55"/>
                    <a:pt x="654" y="129"/>
                  </a:cubicBezTo>
                  <a:cubicBezTo>
                    <a:pt x="191" y="791"/>
                    <a:pt x="116" y="1660"/>
                    <a:pt x="17" y="2429"/>
                  </a:cubicBezTo>
                  <a:cubicBezTo>
                    <a:pt x="1" y="2558"/>
                    <a:pt x="140" y="2686"/>
                    <a:pt x="262" y="2686"/>
                  </a:cubicBezTo>
                  <a:cubicBezTo>
                    <a:pt x="266" y="2686"/>
                    <a:pt x="270" y="2686"/>
                    <a:pt x="273" y="2686"/>
                  </a:cubicBezTo>
                  <a:cubicBezTo>
                    <a:pt x="1101" y="2628"/>
                    <a:pt x="1928" y="2595"/>
                    <a:pt x="2764" y="2553"/>
                  </a:cubicBezTo>
                  <a:cubicBezTo>
                    <a:pt x="2929" y="2545"/>
                    <a:pt x="3103" y="2338"/>
                    <a:pt x="2979" y="2173"/>
                  </a:cubicBezTo>
                  <a:cubicBezTo>
                    <a:pt x="2392" y="1415"/>
                    <a:pt x="1798" y="658"/>
                    <a:pt x="1038" y="66"/>
                  </a:cubicBezTo>
                  <a:lnTo>
                    <a:pt x="1038" y="66"/>
                  </a:lnTo>
                  <a:cubicBezTo>
                    <a:pt x="1026" y="55"/>
                    <a:pt x="1014" y="46"/>
                    <a:pt x="1001" y="38"/>
                  </a:cubicBezTo>
                  <a:lnTo>
                    <a:pt x="1001" y="38"/>
                  </a:lnTo>
                  <a:cubicBezTo>
                    <a:pt x="1001" y="38"/>
                    <a:pt x="1001" y="38"/>
                    <a:pt x="1001" y="38"/>
                  </a:cubicBezTo>
                  <a:cubicBezTo>
                    <a:pt x="965" y="12"/>
                    <a:pt x="924" y="1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-2468104" y="3409202"/>
              <a:ext cx="278599" cy="193007"/>
            </a:xfrm>
            <a:custGeom>
              <a:avLst/>
              <a:gdLst/>
              <a:ahLst/>
              <a:cxnLst/>
              <a:rect l="l" t="t" r="r" b="b"/>
              <a:pathLst>
                <a:path w="4264" h="2954" extrusionOk="0">
                  <a:moveTo>
                    <a:pt x="3713" y="505"/>
                  </a:moveTo>
                  <a:cubicBezTo>
                    <a:pt x="3717" y="505"/>
                    <a:pt x="3721" y="505"/>
                    <a:pt x="3724" y="505"/>
                  </a:cubicBezTo>
                  <a:lnTo>
                    <a:pt x="3724" y="505"/>
                  </a:lnTo>
                  <a:cubicBezTo>
                    <a:pt x="3667" y="1093"/>
                    <a:pt x="3618" y="1684"/>
                    <a:pt x="3573" y="2272"/>
                  </a:cubicBezTo>
                  <a:lnTo>
                    <a:pt x="3573" y="2272"/>
                  </a:lnTo>
                  <a:cubicBezTo>
                    <a:pt x="2728" y="1743"/>
                    <a:pt x="1888" y="1207"/>
                    <a:pt x="1064" y="652"/>
                  </a:cubicBezTo>
                  <a:lnTo>
                    <a:pt x="1064" y="652"/>
                  </a:lnTo>
                  <a:cubicBezTo>
                    <a:pt x="1945" y="582"/>
                    <a:pt x="2825" y="505"/>
                    <a:pt x="3713" y="505"/>
                  </a:cubicBezTo>
                  <a:close/>
                  <a:moveTo>
                    <a:pt x="3727" y="1"/>
                  </a:moveTo>
                  <a:cubicBezTo>
                    <a:pt x="2589" y="1"/>
                    <a:pt x="1464" y="134"/>
                    <a:pt x="332" y="210"/>
                  </a:cubicBezTo>
                  <a:cubicBezTo>
                    <a:pt x="75" y="227"/>
                    <a:pt x="1" y="533"/>
                    <a:pt x="208" y="674"/>
                  </a:cubicBezTo>
                  <a:cubicBezTo>
                    <a:pt x="1341" y="1451"/>
                    <a:pt x="2500" y="2196"/>
                    <a:pt x="3666" y="2916"/>
                  </a:cubicBezTo>
                  <a:cubicBezTo>
                    <a:pt x="3708" y="2942"/>
                    <a:pt x="3751" y="2953"/>
                    <a:pt x="3792" y="2953"/>
                  </a:cubicBezTo>
                  <a:cubicBezTo>
                    <a:pt x="3921" y="2953"/>
                    <a:pt x="4032" y="2839"/>
                    <a:pt x="4039" y="2701"/>
                  </a:cubicBezTo>
                  <a:cubicBezTo>
                    <a:pt x="4105" y="1890"/>
                    <a:pt x="4171" y="1071"/>
                    <a:pt x="4254" y="260"/>
                  </a:cubicBezTo>
                  <a:cubicBezTo>
                    <a:pt x="4263" y="180"/>
                    <a:pt x="4222" y="108"/>
                    <a:pt x="4162" y="61"/>
                  </a:cubicBezTo>
                  <a:lnTo>
                    <a:pt x="4162" y="61"/>
                  </a:lnTo>
                  <a:cubicBezTo>
                    <a:pt x="4130" y="34"/>
                    <a:pt x="4091" y="14"/>
                    <a:pt x="4042" y="7"/>
                  </a:cubicBezTo>
                  <a:lnTo>
                    <a:pt x="4042" y="7"/>
                  </a:lnTo>
                  <a:cubicBezTo>
                    <a:pt x="4030" y="5"/>
                    <a:pt x="4018" y="3"/>
                    <a:pt x="4005" y="3"/>
                  </a:cubicBezTo>
                  <a:cubicBezTo>
                    <a:pt x="3913" y="2"/>
                    <a:pt x="3820" y="1"/>
                    <a:pt x="3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-3639618" y="3397376"/>
              <a:ext cx="343349" cy="255666"/>
            </a:xfrm>
            <a:custGeom>
              <a:avLst/>
              <a:gdLst/>
              <a:ahLst/>
              <a:cxnLst/>
              <a:rect l="l" t="t" r="r" b="b"/>
              <a:pathLst>
                <a:path w="5255" h="3913" extrusionOk="0">
                  <a:moveTo>
                    <a:pt x="907" y="576"/>
                  </a:moveTo>
                  <a:lnTo>
                    <a:pt x="907" y="576"/>
                  </a:lnTo>
                  <a:cubicBezTo>
                    <a:pt x="2097" y="732"/>
                    <a:pt x="3292" y="841"/>
                    <a:pt x="4493" y="919"/>
                  </a:cubicBezTo>
                  <a:lnTo>
                    <a:pt x="4493" y="919"/>
                  </a:lnTo>
                  <a:cubicBezTo>
                    <a:pt x="3960" y="1744"/>
                    <a:pt x="3384" y="2535"/>
                    <a:pt x="2731" y="3268"/>
                  </a:cubicBezTo>
                  <a:lnTo>
                    <a:pt x="2731" y="3268"/>
                  </a:lnTo>
                  <a:cubicBezTo>
                    <a:pt x="2072" y="2409"/>
                    <a:pt x="1524" y="1467"/>
                    <a:pt x="907" y="576"/>
                  </a:cubicBezTo>
                  <a:close/>
                  <a:moveTo>
                    <a:pt x="391" y="0"/>
                  </a:moveTo>
                  <a:cubicBezTo>
                    <a:pt x="213" y="0"/>
                    <a:pt x="1" y="188"/>
                    <a:pt x="141" y="375"/>
                  </a:cubicBezTo>
                  <a:cubicBezTo>
                    <a:pt x="977" y="1500"/>
                    <a:pt x="1655" y="2741"/>
                    <a:pt x="2541" y="3833"/>
                  </a:cubicBezTo>
                  <a:cubicBezTo>
                    <a:pt x="2575" y="3878"/>
                    <a:pt x="2627" y="3901"/>
                    <a:pt x="2681" y="3907"/>
                  </a:cubicBezTo>
                  <a:lnTo>
                    <a:pt x="2681" y="3907"/>
                  </a:lnTo>
                  <a:cubicBezTo>
                    <a:pt x="2697" y="3910"/>
                    <a:pt x="2713" y="3912"/>
                    <a:pt x="2729" y="3912"/>
                  </a:cubicBezTo>
                  <a:cubicBezTo>
                    <a:pt x="2786" y="3912"/>
                    <a:pt x="2845" y="3889"/>
                    <a:pt x="2896" y="3833"/>
                  </a:cubicBezTo>
                  <a:cubicBezTo>
                    <a:pt x="2901" y="3829"/>
                    <a:pt x="2905" y="3824"/>
                    <a:pt x="2910" y="3819"/>
                  </a:cubicBezTo>
                  <a:lnTo>
                    <a:pt x="2910" y="3819"/>
                  </a:lnTo>
                  <a:cubicBezTo>
                    <a:pt x="3764" y="2905"/>
                    <a:pt x="4489" y="1884"/>
                    <a:pt x="5147" y="822"/>
                  </a:cubicBezTo>
                  <a:cubicBezTo>
                    <a:pt x="5255" y="648"/>
                    <a:pt x="5114" y="449"/>
                    <a:pt x="4932" y="441"/>
                  </a:cubicBezTo>
                  <a:cubicBezTo>
                    <a:pt x="3426" y="350"/>
                    <a:pt x="1920" y="226"/>
                    <a:pt x="423" y="2"/>
                  </a:cubicBezTo>
                  <a:cubicBezTo>
                    <a:pt x="412" y="1"/>
                    <a:pt x="40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-2853011" y="3427758"/>
              <a:ext cx="311921" cy="219077"/>
            </a:xfrm>
            <a:custGeom>
              <a:avLst/>
              <a:gdLst/>
              <a:ahLst/>
              <a:cxnLst/>
              <a:rect l="l" t="t" r="r" b="b"/>
              <a:pathLst>
                <a:path w="4774" h="3353" extrusionOk="0">
                  <a:moveTo>
                    <a:pt x="4122" y="518"/>
                  </a:moveTo>
                  <a:cubicBezTo>
                    <a:pt x="3844" y="1296"/>
                    <a:pt x="3502" y="2050"/>
                    <a:pt x="3090" y="2763"/>
                  </a:cubicBezTo>
                  <a:lnTo>
                    <a:pt x="3090" y="2763"/>
                  </a:lnTo>
                  <a:cubicBezTo>
                    <a:pt x="2641" y="2480"/>
                    <a:pt x="2243" y="2118"/>
                    <a:pt x="1870" y="1738"/>
                  </a:cubicBezTo>
                  <a:cubicBezTo>
                    <a:pt x="1505" y="1379"/>
                    <a:pt x="1166" y="997"/>
                    <a:pt x="838" y="606"/>
                  </a:cubicBezTo>
                  <a:lnTo>
                    <a:pt x="838" y="606"/>
                  </a:lnTo>
                  <a:cubicBezTo>
                    <a:pt x="1931" y="588"/>
                    <a:pt x="3029" y="556"/>
                    <a:pt x="4122" y="518"/>
                  </a:cubicBezTo>
                  <a:close/>
                  <a:moveTo>
                    <a:pt x="4496" y="1"/>
                  </a:moveTo>
                  <a:cubicBezTo>
                    <a:pt x="4492" y="1"/>
                    <a:pt x="4489" y="1"/>
                    <a:pt x="4485" y="1"/>
                  </a:cubicBezTo>
                  <a:cubicBezTo>
                    <a:pt x="3095" y="50"/>
                    <a:pt x="1697" y="92"/>
                    <a:pt x="307" y="108"/>
                  </a:cubicBezTo>
                  <a:cubicBezTo>
                    <a:pt x="75" y="108"/>
                    <a:pt x="1" y="373"/>
                    <a:pt x="133" y="539"/>
                  </a:cubicBezTo>
                  <a:cubicBezTo>
                    <a:pt x="580" y="1093"/>
                    <a:pt x="1043" y="1631"/>
                    <a:pt x="1548" y="2136"/>
                  </a:cubicBezTo>
                  <a:cubicBezTo>
                    <a:pt x="2003" y="2582"/>
                    <a:pt x="2491" y="3021"/>
                    <a:pt x="3045" y="3319"/>
                  </a:cubicBezTo>
                  <a:cubicBezTo>
                    <a:pt x="3088" y="3342"/>
                    <a:pt x="3131" y="3352"/>
                    <a:pt x="3170" y="3352"/>
                  </a:cubicBezTo>
                  <a:cubicBezTo>
                    <a:pt x="3184" y="3352"/>
                    <a:pt x="3197" y="3351"/>
                    <a:pt x="3209" y="3349"/>
                  </a:cubicBezTo>
                  <a:lnTo>
                    <a:pt x="3209" y="3349"/>
                  </a:lnTo>
                  <a:cubicBezTo>
                    <a:pt x="3279" y="3343"/>
                    <a:pt x="3347" y="3306"/>
                    <a:pt x="3393" y="3228"/>
                  </a:cubicBezTo>
                  <a:cubicBezTo>
                    <a:pt x="3947" y="2318"/>
                    <a:pt x="4386" y="1333"/>
                    <a:pt x="4725" y="315"/>
                  </a:cubicBezTo>
                  <a:cubicBezTo>
                    <a:pt x="4774" y="170"/>
                    <a:pt x="4648" y="1"/>
                    <a:pt x="4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-3993425" y="3300087"/>
              <a:ext cx="329562" cy="319827"/>
            </a:xfrm>
            <a:custGeom>
              <a:avLst/>
              <a:gdLst/>
              <a:ahLst/>
              <a:cxnLst/>
              <a:rect l="l" t="t" r="r" b="b"/>
              <a:pathLst>
                <a:path w="5044" h="4895" extrusionOk="0">
                  <a:moveTo>
                    <a:pt x="728" y="723"/>
                  </a:moveTo>
                  <a:cubicBezTo>
                    <a:pt x="1899" y="1225"/>
                    <a:pt x="3154" y="1530"/>
                    <a:pt x="4404" y="1761"/>
                  </a:cubicBezTo>
                  <a:lnTo>
                    <a:pt x="4404" y="1761"/>
                  </a:lnTo>
                  <a:cubicBezTo>
                    <a:pt x="4181" y="2229"/>
                    <a:pt x="3928" y="2679"/>
                    <a:pt x="3637" y="3113"/>
                  </a:cubicBezTo>
                  <a:cubicBezTo>
                    <a:pt x="3345" y="3535"/>
                    <a:pt x="3016" y="3958"/>
                    <a:pt x="2614" y="4284"/>
                  </a:cubicBezTo>
                  <a:lnTo>
                    <a:pt x="2614" y="4284"/>
                  </a:lnTo>
                  <a:cubicBezTo>
                    <a:pt x="2192" y="3744"/>
                    <a:pt x="1857" y="3132"/>
                    <a:pt x="1543" y="2534"/>
                  </a:cubicBezTo>
                  <a:cubicBezTo>
                    <a:pt x="1235" y="1950"/>
                    <a:pt x="957" y="1347"/>
                    <a:pt x="728" y="723"/>
                  </a:cubicBezTo>
                  <a:close/>
                  <a:moveTo>
                    <a:pt x="313" y="1"/>
                  </a:moveTo>
                  <a:cubicBezTo>
                    <a:pt x="155" y="1"/>
                    <a:pt x="1" y="137"/>
                    <a:pt x="54" y="317"/>
                  </a:cubicBezTo>
                  <a:cubicBezTo>
                    <a:pt x="319" y="1169"/>
                    <a:pt x="691" y="1996"/>
                    <a:pt x="1105" y="2790"/>
                  </a:cubicBezTo>
                  <a:cubicBezTo>
                    <a:pt x="1477" y="3494"/>
                    <a:pt x="1882" y="4197"/>
                    <a:pt x="2395" y="4809"/>
                  </a:cubicBezTo>
                  <a:cubicBezTo>
                    <a:pt x="2443" y="4867"/>
                    <a:pt x="2499" y="4892"/>
                    <a:pt x="2554" y="4893"/>
                  </a:cubicBezTo>
                  <a:lnTo>
                    <a:pt x="2554" y="4893"/>
                  </a:lnTo>
                  <a:cubicBezTo>
                    <a:pt x="2559" y="4894"/>
                    <a:pt x="2564" y="4894"/>
                    <a:pt x="2570" y="4894"/>
                  </a:cubicBezTo>
                  <a:cubicBezTo>
                    <a:pt x="2612" y="4894"/>
                    <a:pt x="2656" y="4881"/>
                    <a:pt x="2702" y="4851"/>
                  </a:cubicBezTo>
                  <a:cubicBezTo>
                    <a:pt x="3761" y="4098"/>
                    <a:pt x="4464" y="2865"/>
                    <a:pt x="4977" y="1698"/>
                  </a:cubicBezTo>
                  <a:cubicBezTo>
                    <a:pt x="5043" y="1566"/>
                    <a:pt x="5002" y="1359"/>
                    <a:pt x="4828" y="1334"/>
                  </a:cubicBezTo>
                  <a:cubicBezTo>
                    <a:pt x="3330" y="1061"/>
                    <a:pt x="1800" y="714"/>
                    <a:pt x="426" y="27"/>
                  </a:cubicBezTo>
                  <a:cubicBezTo>
                    <a:pt x="390" y="9"/>
                    <a:pt x="351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-3198455" y="3432071"/>
              <a:ext cx="281539" cy="215091"/>
            </a:xfrm>
            <a:custGeom>
              <a:avLst/>
              <a:gdLst/>
              <a:ahLst/>
              <a:cxnLst/>
              <a:rect l="l" t="t" r="r" b="b"/>
              <a:pathLst>
                <a:path w="4309" h="3292" extrusionOk="0">
                  <a:moveTo>
                    <a:pt x="786" y="520"/>
                  </a:moveTo>
                  <a:cubicBezTo>
                    <a:pt x="1659" y="545"/>
                    <a:pt x="2533" y="557"/>
                    <a:pt x="3410" y="557"/>
                  </a:cubicBezTo>
                  <a:cubicBezTo>
                    <a:pt x="3462" y="557"/>
                    <a:pt x="3515" y="557"/>
                    <a:pt x="3568" y="557"/>
                  </a:cubicBezTo>
                  <a:lnTo>
                    <a:pt x="3568" y="557"/>
                  </a:lnTo>
                  <a:cubicBezTo>
                    <a:pt x="3099" y="1302"/>
                    <a:pt x="2632" y="2074"/>
                    <a:pt x="1961" y="2651"/>
                  </a:cubicBezTo>
                  <a:lnTo>
                    <a:pt x="1961" y="2651"/>
                  </a:lnTo>
                  <a:cubicBezTo>
                    <a:pt x="1592" y="1926"/>
                    <a:pt x="1215" y="1208"/>
                    <a:pt x="786" y="520"/>
                  </a:cubicBezTo>
                  <a:close/>
                  <a:moveTo>
                    <a:pt x="323" y="1"/>
                  </a:moveTo>
                  <a:cubicBezTo>
                    <a:pt x="133" y="1"/>
                    <a:pt x="0" y="224"/>
                    <a:pt x="100" y="382"/>
                  </a:cubicBezTo>
                  <a:cubicBezTo>
                    <a:pt x="687" y="1267"/>
                    <a:pt x="1183" y="2218"/>
                    <a:pt x="1655" y="3162"/>
                  </a:cubicBezTo>
                  <a:cubicBezTo>
                    <a:pt x="1694" y="3240"/>
                    <a:pt x="1790" y="3292"/>
                    <a:pt x="1881" y="3292"/>
                  </a:cubicBezTo>
                  <a:cubicBezTo>
                    <a:pt x="1925" y="3292"/>
                    <a:pt x="1968" y="3280"/>
                    <a:pt x="2003" y="3253"/>
                  </a:cubicBezTo>
                  <a:cubicBezTo>
                    <a:pt x="2987" y="2525"/>
                    <a:pt x="3591" y="1449"/>
                    <a:pt x="4245" y="431"/>
                  </a:cubicBezTo>
                  <a:cubicBezTo>
                    <a:pt x="4308" y="332"/>
                    <a:pt x="4291" y="236"/>
                    <a:pt x="4236" y="167"/>
                  </a:cubicBezTo>
                  <a:lnTo>
                    <a:pt x="4236" y="167"/>
                  </a:lnTo>
                  <a:cubicBezTo>
                    <a:pt x="4199" y="104"/>
                    <a:pt x="4133" y="59"/>
                    <a:pt x="4038" y="59"/>
                  </a:cubicBezTo>
                  <a:cubicBezTo>
                    <a:pt x="4035" y="59"/>
                    <a:pt x="4032" y="59"/>
                    <a:pt x="4030" y="59"/>
                  </a:cubicBezTo>
                  <a:cubicBezTo>
                    <a:pt x="2789" y="59"/>
                    <a:pt x="1556" y="42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-863463" y="3198813"/>
              <a:ext cx="389804" cy="467947"/>
            </a:xfrm>
            <a:custGeom>
              <a:avLst/>
              <a:gdLst/>
              <a:ahLst/>
              <a:cxnLst/>
              <a:rect l="l" t="t" r="r" b="b"/>
              <a:pathLst>
                <a:path w="5966" h="7162" extrusionOk="0">
                  <a:moveTo>
                    <a:pt x="526" y="557"/>
                  </a:moveTo>
                  <a:cubicBezTo>
                    <a:pt x="1332" y="713"/>
                    <a:pt x="2135" y="884"/>
                    <a:pt x="2912" y="1138"/>
                  </a:cubicBezTo>
                  <a:cubicBezTo>
                    <a:pt x="3665" y="1378"/>
                    <a:pt x="4509" y="1718"/>
                    <a:pt x="5014" y="2363"/>
                  </a:cubicBezTo>
                  <a:cubicBezTo>
                    <a:pt x="5262" y="2677"/>
                    <a:pt x="5361" y="3041"/>
                    <a:pt x="5345" y="3439"/>
                  </a:cubicBezTo>
                  <a:cubicBezTo>
                    <a:pt x="5345" y="3439"/>
                    <a:pt x="5345" y="3439"/>
                    <a:pt x="5345" y="3439"/>
                  </a:cubicBezTo>
                  <a:lnTo>
                    <a:pt x="5345" y="3439"/>
                  </a:lnTo>
                  <a:cubicBezTo>
                    <a:pt x="5345" y="3440"/>
                    <a:pt x="5345" y="3441"/>
                    <a:pt x="5344" y="3443"/>
                  </a:cubicBezTo>
                  <a:lnTo>
                    <a:pt x="5344" y="3443"/>
                  </a:lnTo>
                  <a:cubicBezTo>
                    <a:pt x="5293" y="4161"/>
                    <a:pt x="4831" y="4738"/>
                    <a:pt x="4269" y="5143"/>
                  </a:cubicBezTo>
                  <a:cubicBezTo>
                    <a:pt x="3582" y="5648"/>
                    <a:pt x="2771" y="5971"/>
                    <a:pt x="1961" y="6235"/>
                  </a:cubicBezTo>
                  <a:cubicBezTo>
                    <a:pt x="1581" y="6366"/>
                    <a:pt x="1192" y="6476"/>
                    <a:pt x="804" y="6582"/>
                  </a:cubicBezTo>
                  <a:lnTo>
                    <a:pt x="804" y="6582"/>
                  </a:lnTo>
                  <a:cubicBezTo>
                    <a:pt x="714" y="4574"/>
                    <a:pt x="617" y="2565"/>
                    <a:pt x="526" y="557"/>
                  </a:cubicBezTo>
                  <a:close/>
                  <a:moveTo>
                    <a:pt x="273" y="1"/>
                  </a:moveTo>
                  <a:cubicBezTo>
                    <a:pt x="138" y="1"/>
                    <a:pt x="1" y="91"/>
                    <a:pt x="8" y="253"/>
                  </a:cubicBezTo>
                  <a:cubicBezTo>
                    <a:pt x="115" y="2471"/>
                    <a:pt x="215" y="4688"/>
                    <a:pt x="314" y="6905"/>
                  </a:cubicBezTo>
                  <a:cubicBezTo>
                    <a:pt x="314" y="7049"/>
                    <a:pt x="426" y="7162"/>
                    <a:pt x="564" y="7162"/>
                  </a:cubicBezTo>
                  <a:cubicBezTo>
                    <a:pt x="585" y="7162"/>
                    <a:pt x="607" y="7159"/>
                    <a:pt x="628" y="7154"/>
                  </a:cubicBezTo>
                  <a:cubicBezTo>
                    <a:pt x="1555" y="6905"/>
                    <a:pt x="2482" y="6632"/>
                    <a:pt x="3367" y="6235"/>
                  </a:cubicBezTo>
                  <a:cubicBezTo>
                    <a:pt x="4145" y="5888"/>
                    <a:pt x="4914" y="5416"/>
                    <a:pt x="5411" y="4705"/>
                  </a:cubicBezTo>
                  <a:cubicBezTo>
                    <a:pt x="5667" y="4332"/>
                    <a:pt x="5816" y="3894"/>
                    <a:pt x="5849" y="3439"/>
                  </a:cubicBezTo>
                  <a:cubicBezTo>
                    <a:pt x="5965" y="1436"/>
                    <a:pt x="3450" y="700"/>
                    <a:pt x="1919" y="336"/>
                  </a:cubicBezTo>
                  <a:cubicBezTo>
                    <a:pt x="1390" y="212"/>
                    <a:pt x="860" y="104"/>
                    <a:pt x="322" y="5"/>
                  </a:cubicBezTo>
                  <a:cubicBezTo>
                    <a:pt x="306" y="2"/>
                    <a:pt x="29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-1599302" y="2254807"/>
              <a:ext cx="402806" cy="275071"/>
            </a:xfrm>
            <a:custGeom>
              <a:avLst/>
              <a:gdLst/>
              <a:ahLst/>
              <a:cxnLst/>
              <a:rect l="l" t="t" r="r" b="b"/>
              <a:pathLst>
                <a:path w="6165" h="4210" extrusionOk="0">
                  <a:moveTo>
                    <a:pt x="3017" y="504"/>
                  </a:moveTo>
                  <a:cubicBezTo>
                    <a:pt x="3276" y="504"/>
                    <a:pt x="3536" y="550"/>
                    <a:pt x="3782" y="635"/>
                  </a:cubicBezTo>
                  <a:cubicBezTo>
                    <a:pt x="4320" y="825"/>
                    <a:pt x="4717" y="1264"/>
                    <a:pt x="4990" y="1752"/>
                  </a:cubicBezTo>
                  <a:cubicBezTo>
                    <a:pt x="5285" y="2280"/>
                    <a:pt x="5455" y="2873"/>
                    <a:pt x="5581" y="3466"/>
                  </a:cubicBezTo>
                  <a:lnTo>
                    <a:pt x="5581" y="3466"/>
                  </a:lnTo>
                  <a:cubicBezTo>
                    <a:pt x="4801" y="3493"/>
                    <a:pt x="4026" y="3536"/>
                    <a:pt x="3252" y="3572"/>
                  </a:cubicBezTo>
                  <a:cubicBezTo>
                    <a:pt x="2351" y="3610"/>
                    <a:pt x="1442" y="3647"/>
                    <a:pt x="539" y="3691"/>
                  </a:cubicBezTo>
                  <a:lnTo>
                    <a:pt x="539" y="3691"/>
                  </a:lnTo>
                  <a:cubicBezTo>
                    <a:pt x="666" y="2606"/>
                    <a:pt x="1064" y="1333"/>
                    <a:pt x="2036" y="759"/>
                  </a:cubicBezTo>
                  <a:cubicBezTo>
                    <a:pt x="2333" y="584"/>
                    <a:pt x="2674" y="504"/>
                    <a:pt x="3017" y="504"/>
                  </a:cubicBezTo>
                  <a:close/>
                  <a:moveTo>
                    <a:pt x="3027" y="1"/>
                  </a:moveTo>
                  <a:cubicBezTo>
                    <a:pt x="2676" y="1"/>
                    <a:pt x="2326" y="69"/>
                    <a:pt x="2003" y="213"/>
                  </a:cubicBezTo>
                  <a:cubicBezTo>
                    <a:pt x="1390" y="486"/>
                    <a:pt x="927" y="1032"/>
                    <a:pt x="629" y="1628"/>
                  </a:cubicBezTo>
                  <a:cubicBezTo>
                    <a:pt x="257" y="2348"/>
                    <a:pt x="75" y="3150"/>
                    <a:pt x="9" y="3953"/>
                  </a:cubicBezTo>
                  <a:cubicBezTo>
                    <a:pt x="1" y="4053"/>
                    <a:pt x="44" y="4122"/>
                    <a:pt x="108" y="4160"/>
                  </a:cubicBezTo>
                  <a:lnTo>
                    <a:pt x="108" y="4160"/>
                  </a:lnTo>
                  <a:cubicBezTo>
                    <a:pt x="146" y="4191"/>
                    <a:pt x="195" y="4210"/>
                    <a:pt x="257" y="4210"/>
                  </a:cubicBezTo>
                  <a:cubicBezTo>
                    <a:pt x="260" y="4210"/>
                    <a:pt x="263" y="4209"/>
                    <a:pt x="265" y="4209"/>
                  </a:cubicBezTo>
                  <a:cubicBezTo>
                    <a:pt x="1258" y="4160"/>
                    <a:pt x="2259" y="4118"/>
                    <a:pt x="3252" y="4077"/>
                  </a:cubicBezTo>
                  <a:cubicBezTo>
                    <a:pt x="4129" y="4036"/>
                    <a:pt x="5006" y="3986"/>
                    <a:pt x="5892" y="3961"/>
                  </a:cubicBezTo>
                  <a:cubicBezTo>
                    <a:pt x="6065" y="3961"/>
                    <a:pt x="6165" y="3804"/>
                    <a:pt x="6132" y="3639"/>
                  </a:cubicBezTo>
                  <a:cubicBezTo>
                    <a:pt x="5892" y="2364"/>
                    <a:pt x="5428" y="800"/>
                    <a:pt x="4121" y="230"/>
                  </a:cubicBezTo>
                  <a:cubicBezTo>
                    <a:pt x="3778" y="80"/>
                    <a:pt x="3403" y="1"/>
                    <a:pt x="3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-1197080" y="2279635"/>
              <a:ext cx="421754" cy="478597"/>
            </a:xfrm>
            <a:custGeom>
              <a:avLst/>
              <a:gdLst/>
              <a:ahLst/>
              <a:cxnLst/>
              <a:rect l="l" t="t" r="r" b="b"/>
              <a:pathLst>
                <a:path w="6455" h="7325" extrusionOk="0">
                  <a:moveTo>
                    <a:pt x="3673" y="501"/>
                  </a:moveTo>
                  <a:cubicBezTo>
                    <a:pt x="3909" y="501"/>
                    <a:pt x="4144" y="538"/>
                    <a:pt x="4369" y="619"/>
                  </a:cubicBezTo>
                  <a:cubicBezTo>
                    <a:pt x="5015" y="859"/>
                    <a:pt x="5437" y="1480"/>
                    <a:pt x="5652" y="2117"/>
                  </a:cubicBezTo>
                  <a:cubicBezTo>
                    <a:pt x="5916" y="2894"/>
                    <a:pt x="5908" y="3697"/>
                    <a:pt x="5751" y="4491"/>
                  </a:cubicBezTo>
                  <a:cubicBezTo>
                    <a:pt x="5652" y="4955"/>
                    <a:pt x="5536" y="5418"/>
                    <a:pt x="5321" y="5840"/>
                  </a:cubicBezTo>
                  <a:cubicBezTo>
                    <a:pt x="5200" y="6086"/>
                    <a:pt x="5050" y="6316"/>
                    <a:pt x="4883" y="6533"/>
                  </a:cubicBezTo>
                  <a:lnTo>
                    <a:pt x="4883" y="6533"/>
                  </a:lnTo>
                  <a:cubicBezTo>
                    <a:pt x="4688" y="5800"/>
                    <a:pt x="4411" y="5071"/>
                    <a:pt x="3955" y="4458"/>
                  </a:cubicBezTo>
                  <a:cubicBezTo>
                    <a:pt x="3434" y="3772"/>
                    <a:pt x="2640" y="3399"/>
                    <a:pt x="1812" y="3234"/>
                  </a:cubicBezTo>
                  <a:cubicBezTo>
                    <a:pt x="1431" y="3152"/>
                    <a:pt x="1049" y="3109"/>
                    <a:pt x="664" y="3089"/>
                  </a:cubicBezTo>
                  <a:lnTo>
                    <a:pt x="664" y="3089"/>
                  </a:lnTo>
                  <a:cubicBezTo>
                    <a:pt x="984" y="2335"/>
                    <a:pt x="1419" y="1607"/>
                    <a:pt x="2052" y="1091"/>
                  </a:cubicBezTo>
                  <a:cubicBezTo>
                    <a:pt x="2501" y="731"/>
                    <a:pt x="3088" y="501"/>
                    <a:pt x="3673" y="501"/>
                  </a:cubicBezTo>
                  <a:close/>
                  <a:moveTo>
                    <a:pt x="3664" y="0"/>
                  </a:moveTo>
                  <a:cubicBezTo>
                    <a:pt x="3100" y="0"/>
                    <a:pt x="2532" y="173"/>
                    <a:pt x="2061" y="470"/>
                  </a:cubicBezTo>
                  <a:cubicBezTo>
                    <a:pt x="1068" y="1099"/>
                    <a:pt x="464" y="2191"/>
                    <a:pt x="50" y="3259"/>
                  </a:cubicBezTo>
                  <a:cubicBezTo>
                    <a:pt x="0" y="3391"/>
                    <a:pt x="100" y="3540"/>
                    <a:pt x="224" y="3573"/>
                  </a:cubicBezTo>
                  <a:cubicBezTo>
                    <a:pt x="247" y="3580"/>
                    <a:pt x="270" y="3583"/>
                    <a:pt x="293" y="3583"/>
                  </a:cubicBezTo>
                  <a:cubicBezTo>
                    <a:pt x="300" y="3583"/>
                    <a:pt x="308" y="3583"/>
                    <a:pt x="316" y="3582"/>
                  </a:cubicBezTo>
                  <a:lnTo>
                    <a:pt x="316" y="3582"/>
                  </a:lnTo>
                  <a:cubicBezTo>
                    <a:pt x="1277" y="3608"/>
                    <a:pt x="2349" y="3719"/>
                    <a:pt x="3136" y="4326"/>
                  </a:cubicBezTo>
                  <a:cubicBezTo>
                    <a:pt x="3534" y="4640"/>
                    <a:pt x="3798" y="5095"/>
                    <a:pt x="4013" y="5550"/>
                  </a:cubicBezTo>
                  <a:cubicBezTo>
                    <a:pt x="4245" y="6055"/>
                    <a:pt x="4394" y="6601"/>
                    <a:pt x="4510" y="7139"/>
                  </a:cubicBezTo>
                  <a:cubicBezTo>
                    <a:pt x="4536" y="7256"/>
                    <a:pt x="4651" y="7325"/>
                    <a:pt x="4762" y="7325"/>
                  </a:cubicBezTo>
                  <a:cubicBezTo>
                    <a:pt x="4825" y="7325"/>
                    <a:pt x="4887" y="7303"/>
                    <a:pt x="4932" y="7255"/>
                  </a:cubicBezTo>
                  <a:cubicBezTo>
                    <a:pt x="5221" y="6932"/>
                    <a:pt x="5495" y="6593"/>
                    <a:pt x="5701" y="6212"/>
                  </a:cubicBezTo>
                  <a:cubicBezTo>
                    <a:pt x="5916" y="5807"/>
                    <a:pt x="6065" y="5368"/>
                    <a:pt x="6173" y="4922"/>
                  </a:cubicBezTo>
                  <a:cubicBezTo>
                    <a:pt x="6388" y="4003"/>
                    <a:pt x="6454" y="3068"/>
                    <a:pt x="6190" y="2142"/>
                  </a:cubicBezTo>
                  <a:cubicBezTo>
                    <a:pt x="5966" y="1372"/>
                    <a:pt x="5503" y="611"/>
                    <a:pt x="4758" y="247"/>
                  </a:cubicBezTo>
                  <a:cubicBezTo>
                    <a:pt x="4416" y="77"/>
                    <a:pt x="4041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-1902079" y="2307273"/>
              <a:ext cx="320154" cy="237240"/>
            </a:xfrm>
            <a:custGeom>
              <a:avLst/>
              <a:gdLst/>
              <a:ahLst/>
              <a:cxnLst/>
              <a:rect l="l" t="t" r="r" b="b"/>
              <a:pathLst>
                <a:path w="4900" h="3631" extrusionOk="0">
                  <a:moveTo>
                    <a:pt x="1900" y="508"/>
                  </a:moveTo>
                  <a:cubicBezTo>
                    <a:pt x="2419" y="508"/>
                    <a:pt x="2873" y="934"/>
                    <a:pt x="3203" y="1313"/>
                  </a:cubicBezTo>
                  <a:cubicBezTo>
                    <a:pt x="3613" y="1791"/>
                    <a:pt x="3944" y="2355"/>
                    <a:pt x="4219" y="2928"/>
                  </a:cubicBezTo>
                  <a:lnTo>
                    <a:pt x="4219" y="2928"/>
                  </a:lnTo>
                  <a:cubicBezTo>
                    <a:pt x="2990" y="2986"/>
                    <a:pt x="1765" y="3049"/>
                    <a:pt x="535" y="3112"/>
                  </a:cubicBezTo>
                  <a:lnTo>
                    <a:pt x="535" y="3112"/>
                  </a:lnTo>
                  <a:cubicBezTo>
                    <a:pt x="535" y="2592"/>
                    <a:pt x="581" y="2066"/>
                    <a:pt x="737" y="1570"/>
                  </a:cubicBezTo>
                  <a:cubicBezTo>
                    <a:pt x="876" y="1128"/>
                    <a:pt x="1137" y="694"/>
                    <a:pt x="1599" y="556"/>
                  </a:cubicBezTo>
                  <a:lnTo>
                    <a:pt x="1599" y="556"/>
                  </a:lnTo>
                  <a:cubicBezTo>
                    <a:pt x="1604" y="555"/>
                    <a:pt x="1609" y="553"/>
                    <a:pt x="1614" y="552"/>
                  </a:cubicBezTo>
                  <a:lnTo>
                    <a:pt x="1614" y="552"/>
                  </a:lnTo>
                  <a:cubicBezTo>
                    <a:pt x="1614" y="552"/>
                    <a:pt x="1614" y="552"/>
                    <a:pt x="1614" y="552"/>
                  </a:cubicBezTo>
                  <a:cubicBezTo>
                    <a:pt x="1621" y="550"/>
                    <a:pt x="1628" y="548"/>
                    <a:pt x="1634" y="546"/>
                  </a:cubicBezTo>
                  <a:lnTo>
                    <a:pt x="1634" y="546"/>
                  </a:lnTo>
                  <a:cubicBezTo>
                    <a:pt x="1724" y="520"/>
                    <a:pt x="1813" y="508"/>
                    <a:pt x="1900" y="508"/>
                  </a:cubicBezTo>
                  <a:close/>
                  <a:moveTo>
                    <a:pt x="1895" y="0"/>
                  </a:moveTo>
                  <a:cubicBezTo>
                    <a:pt x="1760" y="0"/>
                    <a:pt x="1622" y="20"/>
                    <a:pt x="1482" y="64"/>
                  </a:cubicBezTo>
                  <a:cubicBezTo>
                    <a:pt x="142" y="436"/>
                    <a:pt x="1" y="2231"/>
                    <a:pt x="34" y="3373"/>
                  </a:cubicBezTo>
                  <a:cubicBezTo>
                    <a:pt x="42" y="3502"/>
                    <a:pt x="143" y="3630"/>
                    <a:pt x="278" y="3630"/>
                  </a:cubicBezTo>
                  <a:cubicBezTo>
                    <a:pt x="282" y="3630"/>
                    <a:pt x="286" y="3630"/>
                    <a:pt x="290" y="3630"/>
                  </a:cubicBezTo>
                  <a:cubicBezTo>
                    <a:pt x="1730" y="3555"/>
                    <a:pt x="3162" y="3481"/>
                    <a:pt x="4601" y="3415"/>
                  </a:cubicBezTo>
                  <a:cubicBezTo>
                    <a:pt x="4808" y="3406"/>
                    <a:pt x="4899" y="3216"/>
                    <a:pt x="4816" y="3042"/>
                  </a:cubicBezTo>
                  <a:cubicBezTo>
                    <a:pt x="4477" y="2256"/>
                    <a:pt x="4047" y="1487"/>
                    <a:pt x="3468" y="850"/>
                  </a:cubicBezTo>
                  <a:cubicBezTo>
                    <a:pt x="3061" y="403"/>
                    <a:pt x="2506" y="0"/>
                    <a:pt x="1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-808383" y="4503029"/>
              <a:ext cx="402806" cy="346093"/>
            </a:xfrm>
            <a:custGeom>
              <a:avLst/>
              <a:gdLst/>
              <a:ahLst/>
              <a:cxnLst/>
              <a:rect l="l" t="t" r="r" b="b"/>
              <a:pathLst>
                <a:path w="6165" h="5297" extrusionOk="0">
                  <a:moveTo>
                    <a:pt x="523" y="519"/>
                  </a:moveTo>
                  <a:cubicBezTo>
                    <a:pt x="1268" y="566"/>
                    <a:pt x="2006" y="684"/>
                    <a:pt x="2731" y="862"/>
                  </a:cubicBezTo>
                  <a:cubicBezTo>
                    <a:pt x="3534" y="1052"/>
                    <a:pt x="4411" y="1317"/>
                    <a:pt x="5064" y="1846"/>
                  </a:cubicBezTo>
                  <a:cubicBezTo>
                    <a:pt x="5353" y="2079"/>
                    <a:pt x="5557" y="2335"/>
                    <a:pt x="5614" y="2683"/>
                  </a:cubicBezTo>
                  <a:lnTo>
                    <a:pt x="5614" y="2683"/>
                  </a:lnTo>
                  <a:cubicBezTo>
                    <a:pt x="5646" y="3040"/>
                    <a:pt x="5554" y="3335"/>
                    <a:pt x="5337" y="3576"/>
                  </a:cubicBezTo>
                  <a:cubicBezTo>
                    <a:pt x="5089" y="3857"/>
                    <a:pt x="4750" y="4047"/>
                    <a:pt x="4402" y="4188"/>
                  </a:cubicBezTo>
                  <a:cubicBezTo>
                    <a:pt x="3542" y="4544"/>
                    <a:pt x="2599" y="4676"/>
                    <a:pt x="1680" y="4742"/>
                  </a:cubicBezTo>
                  <a:cubicBezTo>
                    <a:pt x="1341" y="4769"/>
                    <a:pt x="1002" y="4785"/>
                    <a:pt x="663" y="4790"/>
                  </a:cubicBezTo>
                  <a:lnTo>
                    <a:pt x="663" y="4790"/>
                  </a:lnTo>
                  <a:cubicBezTo>
                    <a:pt x="618" y="3366"/>
                    <a:pt x="574" y="1943"/>
                    <a:pt x="523" y="519"/>
                  </a:cubicBezTo>
                  <a:close/>
                  <a:moveTo>
                    <a:pt x="245" y="1"/>
                  </a:moveTo>
                  <a:cubicBezTo>
                    <a:pt x="117" y="1"/>
                    <a:pt x="1" y="129"/>
                    <a:pt x="9" y="258"/>
                  </a:cubicBezTo>
                  <a:cubicBezTo>
                    <a:pt x="67" y="1855"/>
                    <a:pt x="116" y="3451"/>
                    <a:pt x="166" y="5048"/>
                  </a:cubicBezTo>
                  <a:cubicBezTo>
                    <a:pt x="166" y="5181"/>
                    <a:pt x="274" y="5297"/>
                    <a:pt x="414" y="5297"/>
                  </a:cubicBezTo>
                  <a:cubicBezTo>
                    <a:pt x="1308" y="5297"/>
                    <a:pt x="2210" y="5230"/>
                    <a:pt x="3095" y="5073"/>
                  </a:cubicBezTo>
                  <a:cubicBezTo>
                    <a:pt x="3980" y="4916"/>
                    <a:pt x="5023" y="4651"/>
                    <a:pt x="5668" y="3964"/>
                  </a:cubicBezTo>
                  <a:cubicBezTo>
                    <a:pt x="5999" y="3609"/>
                    <a:pt x="6165" y="3137"/>
                    <a:pt x="6115" y="2649"/>
                  </a:cubicBezTo>
                  <a:cubicBezTo>
                    <a:pt x="6114" y="2638"/>
                    <a:pt x="6112" y="2627"/>
                    <a:pt x="6110" y="2617"/>
                  </a:cubicBezTo>
                  <a:lnTo>
                    <a:pt x="6110" y="2617"/>
                  </a:lnTo>
                  <a:cubicBezTo>
                    <a:pt x="6109" y="2605"/>
                    <a:pt x="6108" y="2594"/>
                    <a:pt x="6107" y="2583"/>
                  </a:cubicBezTo>
                  <a:cubicBezTo>
                    <a:pt x="5983" y="1772"/>
                    <a:pt x="5205" y="1251"/>
                    <a:pt x="4518" y="936"/>
                  </a:cubicBezTo>
                  <a:cubicBezTo>
                    <a:pt x="3633" y="522"/>
                    <a:pt x="2665" y="299"/>
                    <a:pt x="1697" y="150"/>
                  </a:cubicBezTo>
                  <a:cubicBezTo>
                    <a:pt x="1225" y="76"/>
                    <a:pt x="745" y="26"/>
                    <a:pt x="257" y="1"/>
                  </a:cubicBezTo>
                  <a:cubicBezTo>
                    <a:pt x="253" y="1"/>
                    <a:pt x="24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-840203" y="3707536"/>
              <a:ext cx="339820" cy="424236"/>
            </a:xfrm>
            <a:custGeom>
              <a:avLst/>
              <a:gdLst/>
              <a:ahLst/>
              <a:cxnLst/>
              <a:rect l="l" t="t" r="r" b="b"/>
              <a:pathLst>
                <a:path w="5201" h="6493" extrusionOk="0">
                  <a:moveTo>
                    <a:pt x="518" y="557"/>
                  </a:moveTo>
                  <a:cubicBezTo>
                    <a:pt x="1389" y="730"/>
                    <a:pt x="2270" y="926"/>
                    <a:pt x="3086" y="1279"/>
                  </a:cubicBezTo>
                  <a:cubicBezTo>
                    <a:pt x="3764" y="1577"/>
                    <a:pt x="4517" y="2032"/>
                    <a:pt x="4650" y="2826"/>
                  </a:cubicBezTo>
                  <a:cubicBezTo>
                    <a:pt x="4749" y="3513"/>
                    <a:pt x="4285" y="4043"/>
                    <a:pt x="3731" y="4415"/>
                  </a:cubicBezTo>
                  <a:cubicBezTo>
                    <a:pt x="3061" y="4870"/>
                    <a:pt x="2291" y="5160"/>
                    <a:pt x="1547" y="5474"/>
                  </a:cubicBezTo>
                  <a:cubicBezTo>
                    <a:pt x="1276" y="5587"/>
                    <a:pt x="1006" y="5699"/>
                    <a:pt x="744" y="5828"/>
                  </a:cubicBezTo>
                  <a:lnTo>
                    <a:pt x="744" y="5828"/>
                  </a:lnTo>
                  <a:cubicBezTo>
                    <a:pt x="671" y="4073"/>
                    <a:pt x="598" y="2318"/>
                    <a:pt x="518" y="557"/>
                  </a:cubicBezTo>
                  <a:close/>
                  <a:moveTo>
                    <a:pt x="273" y="1"/>
                  </a:moveTo>
                  <a:cubicBezTo>
                    <a:pt x="137" y="1"/>
                    <a:pt x="0" y="90"/>
                    <a:pt x="8" y="245"/>
                  </a:cubicBezTo>
                  <a:cubicBezTo>
                    <a:pt x="90" y="2247"/>
                    <a:pt x="173" y="4241"/>
                    <a:pt x="256" y="6235"/>
                  </a:cubicBezTo>
                  <a:cubicBezTo>
                    <a:pt x="262" y="6381"/>
                    <a:pt x="380" y="6493"/>
                    <a:pt x="513" y="6493"/>
                  </a:cubicBezTo>
                  <a:cubicBezTo>
                    <a:pt x="553" y="6493"/>
                    <a:pt x="596" y="6482"/>
                    <a:pt x="637" y="6459"/>
                  </a:cubicBezTo>
                  <a:cubicBezTo>
                    <a:pt x="1348" y="6037"/>
                    <a:pt x="2151" y="5780"/>
                    <a:pt x="2904" y="5441"/>
                  </a:cubicBezTo>
                  <a:cubicBezTo>
                    <a:pt x="3640" y="5102"/>
                    <a:pt x="4443" y="4688"/>
                    <a:pt x="4889" y="3985"/>
                  </a:cubicBezTo>
                  <a:cubicBezTo>
                    <a:pt x="5132" y="3597"/>
                    <a:pt x="5201" y="3169"/>
                    <a:pt x="5142" y="2725"/>
                  </a:cubicBezTo>
                  <a:lnTo>
                    <a:pt x="5142" y="2725"/>
                  </a:lnTo>
                  <a:cubicBezTo>
                    <a:pt x="5141" y="2715"/>
                    <a:pt x="5140" y="2704"/>
                    <a:pt x="5138" y="2694"/>
                  </a:cubicBezTo>
                  <a:lnTo>
                    <a:pt x="5138" y="2694"/>
                  </a:lnTo>
                  <a:cubicBezTo>
                    <a:pt x="5138" y="2694"/>
                    <a:pt x="5138" y="2694"/>
                    <a:pt x="5138" y="2694"/>
                  </a:cubicBezTo>
                  <a:cubicBezTo>
                    <a:pt x="5137" y="2688"/>
                    <a:pt x="5136" y="2683"/>
                    <a:pt x="5135" y="2677"/>
                  </a:cubicBezTo>
                  <a:lnTo>
                    <a:pt x="5135" y="2677"/>
                  </a:lnTo>
                  <a:cubicBezTo>
                    <a:pt x="5022" y="2015"/>
                    <a:pt x="4529" y="1524"/>
                    <a:pt x="3979" y="1180"/>
                  </a:cubicBezTo>
                  <a:cubicBezTo>
                    <a:pt x="3301" y="758"/>
                    <a:pt x="2506" y="510"/>
                    <a:pt x="1729" y="311"/>
                  </a:cubicBezTo>
                  <a:cubicBezTo>
                    <a:pt x="1265" y="195"/>
                    <a:pt x="794" y="96"/>
                    <a:pt x="322" y="5"/>
                  </a:cubicBezTo>
                  <a:cubicBezTo>
                    <a:pt x="306" y="2"/>
                    <a:pt x="289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-822953" y="4121781"/>
              <a:ext cx="400650" cy="411626"/>
            </a:xfrm>
            <a:custGeom>
              <a:avLst/>
              <a:gdLst/>
              <a:ahLst/>
              <a:cxnLst/>
              <a:rect l="l" t="t" r="r" b="b"/>
              <a:pathLst>
                <a:path w="6132" h="6300" extrusionOk="0">
                  <a:moveTo>
                    <a:pt x="524" y="543"/>
                  </a:moveTo>
                  <a:lnTo>
                    <a:pt x="524" y="543"/>
                  </a:lnTo>
                  <a:cubicBezTo>
                    <a:pt x="1280" y="663"/>
                    <a:pt x="2028" y="802"/>
                    <a:pt x="2764" y="1004"/>
                  </a:cubicBezTo>
                  <a:cubicBezTo>
                    <a:pt x="3566" y="1227"/>
                    <a:pt x="4443" y="1525"/>
                    <a:pt x="5064" y="2113"/>
                  </a:cubicBezTo>
                  <a:cubicBezTo>
                    <a:pt x="5343" y="2383"/>
                    <a:pt x="5540" y="2711"/>
                    <a:pt x="5576" y="3087"/>
                  </a:cubicBezTo>
                  <a:lnTo>
                    <a:pt x="5576" y="3087"/>
                  </a:lnTo>
                  <a:cubicBezTo>
                    <a:pt x="5576" y="3091"/>
                    <a:pt x="5577" y="3094"/>
                    <a:pt x="5577" y="3097"/>
                  </a:cubicBezTo>
                  <a:cubicBezTo>
                    <a:pt x="5577" y="3097"/>
                    <a:pt x="5577" y="3097"/>
                    <a:pt x="5577" y="3097"/>
                  </a:cubicBezTo>
                  <a:lnTo>
                    <a:pt x="5577" y="3097"/>
                  </a:lnTo>
                  <a:cubicBezTo>
                    <a:pt x="5577" y="3099"/>
                    <a:pt x="5577" y="3101"/>
                    <a:pt x="5578" y="3103"/>
                  </a:cubicBezTo>
                  <a:lnTo>
                    <a:pt x="5578" y="3103"/>
                  </a:lnTo>
                  <a:cubicBezTo>
                    <a:pt x="5618" y="3456"/>
                    <a:pt x="5543" y="3753"/>
                    <a:pt x="5329" y="4049"/>
                  </a:cubicBezTo>
                  <a:cubicBezTo>
                    <a:pt x="5122" y="4338"/>
                    <a:pt x="4791" y="4578"/>
                    <a:pt x="4468" y="4752"/>
                  </a:cubicBezTo>
                  <a:cubicBezTo>
                    <a:pt x="3674" y="5199"/>
                    <a:pt x="2747" y="5431"/>
                    <a:pt x="1854" y="5604"/>
                  </a:cubicBezTo>
                  <a:cubicBezTo>
                    <a:pt x="1479" y="5672"/>
                    <a:pt x="1105" y="5724"/>
                    <a:pt x="726" y="5767"/>
                  </a:cubicBezTo>
                  <a:lnTo>
                    <a:pt x="726" y="5767"/>
                  </a:lnTo>
                  <a:cubicBezTo>
                    <a:pt x="659" y="4028"/>
                    <a:pt x="592" y="2282"/>
                    <a:pt x="524" y="543"/>
                  </a:cubicBezTo>
                  <a:close/>
                  <a:moveTo>
                    <a:pt x="285" y="1"/>
                  </a:moveTo>
                  <a:cubicBezTo>
                    <a:pt x="146" y="1"/>
                    <a:pt x="1" y="84"/>
                    <a:pt x="8" y="251"/>
                  </a:cubicBezTo>
                  <a:cubicBezTo>
                    <a:pt x="83" y="2179"/>
                    <a:pt x="157" y="4115"/>
                    <a:pt x="232" y="6043"/>
                  </a:cubicBezTo>
                  <a:cubicBezTo>
                    <a:pt x="232" y="6171"/>
                    <a:pt x="333" y="6300"/>
                    <a:pt x="468" y="6300"/>
                  </a:cubicBezTo>
                  <a:cubicBezTo>
                    <a:pt x="472" y="6300"/>
                    <a:pt x="476" y="6300"/>
                    <a:pt x="480" y="6299"/>
                  </a:cubicBezTo>
                  <a:cubicBezTo>
                    <a:pt x="1432" y="6208"/>
                    <a:pt x="2383" y="6051"/>
                    <a:pt x="3293" y="5778"/>
                  </a:cubicBezTo>
                  <a:cubicBezTo>
                    <a:pt x="4154" y="5513"/>
                    <a:pt x="5114" y="5133"/>
                    <a:pt x="5693" y="4396"/>
                  </a:cubicBezTo>
                  <a:cubicBezTo>
                    <a:pt x="5982" y="4024"/>
                    <a:pt x="6131" y="3569"/>
                    <a:pt x="6082" y="3097"/>
                  </a:cubicBezTo>
                  <a:cubicBezTo>
                    <a:pt x="5999" y="2195"/>
                    <a:pt x="5329" y="1567"/>
                    <a:pt x="4568" y="1161"/>
                  </a:cubicBezTo>
                  <a:cubicBezTo>
                    <a:pt x="3707" y="706"/>
                    <a:pt x="2739" y="450"/>
                    <a:pt x="1787" y="259"/>
                  </a:cubicBezTo>
                  <a:cubicBezTo>
                    <a:pt x="1299" y="160"/>
                    <a:pt x="811" y="77"/>
                    <a:pt x="323" y="3"/>
                  </a:cubicBezTo>
                  <a:cubicBezTo>
                    <a:pt x="310" y="1"/>
                    <a:pt x="298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-892146" y="2777186"/>
              <a:ext cx="372489" cy="410385"/>
            </a:xfrm>
            <a:custGeom>
              <a:avLst/>
              <a:gdLst/>
              <a:ahLst/>
              <a:cxnLst/>
              <a:rect l="l" t="t" r="r" b="b"/>
              <a:pathLst>
                <a:path w="5701" h="6281" extrusionOk="0">
                  <a:moveTo>
                    <a:pt x="1004" y="501"/>
                  </a:moveTo>
                  <a:cubicBezTo>
                    <a:pt x="1592" y="501"/>
                    <a:pt x="2177" y="576"/>
                    <a:pt x="2739" y="732"/>
                  </a:cubicBezTo>
                  <a:cubicBezTo>
                    <a:pt x="3484" y="931"/>
                    <a:pt x="4261" y="1286"/>
                    <a:pt x="4725" y="1924"/>
                  </a:cubicBezTo>
                  <a:cubicBezTo>
                    <a:pt x="4923" y="2188"/>
                    <a:pt x="5072" y="2511"/>
                    <a:pt x="5072" y="2825"/>
                  </a:cubicBezTo>
                  <a:cubicBezTo>
                    <a:pt x="5080" y="3099"/>
                    <a:pt x="4981" y="3338"/>
                    <a:pt x="4824" y="3570"/>
                  </a:cubicBezTo>
                  <a:cubicBezTo>
                    <a:pt x="4419" y="4149"/>
                    <a:pt x="3723" y="4513"/>
                    <a:pt x="3103" y="4811"/>
                  </a:cubicBezTo>
                  <a:cubicBezTo>
                    <a:pt x="2397" y="5153"/>
                    <a:pt x="1652" y="5419"/>
                    <a:pt x="903" y="5680"/>
                  </a:cubicBezTo>
                  <a:lnTo>
                    <a:pt x="903" y="5680"/>
                  </a:lnTo>
                  <a:cubicBezTo>
                    <a:pt x="828" y="3956"/>
                    <a:pt x="788" y="2227"/>
                    <a:pt x="533" y="517"/>
                  </a:cubicBezTo>
                  <a:lnTo>
                    <a:pt x="533" y="517"/>
                  </a:lnTo>
                  <a:cubicBezTo>
                    <a:pt x="690" y="506"/>
                    <a:pt x="847" y="501"/>
                    <a:pt x="1004" y="501"/>
                  </a:cubicBezTo>
                  <a:close/>
                  <a:moveTo>
                    <a:pt x="1045" y="0"/>
                  </a:moveTo>
                  <a:cubicBezTo>
                    <a:pt x="777" y="0"/>
                    <a:pt x="511" y="15"/>
                    <a:pt x="248" y="45"/>
                  </a:cubicBezTo>
                  <a:cubicBezTo>
                    <a:pt x="246" y="45"/>
                    <a:pt x="244" y="46"/>
                    <a:pt x="242" y="46"/>
                  </a:cubicBezTo>
                  <a:lnTo>
                    <a:pt x="242" y="46"/>
                  </a:lnTo>
                  <a:cubicBezTo>
                    <a:pt x="222" y="46"/>
                    <a:pt x="201" y="49"/>
                    <a:pt x="182" y="54"/>
                  </a:cubicBezTo>
                  <a:cubicBezTo>
                    <a:pt x="117" y="69"/>
                    <a:pt x="70" y="107"/>
                    <a:pt x="40" y="157"/>
                  </a:cubicBezTo>
                  <a:lnTo>
                    <a:pt x="40" y="157"/>
                  </a:lnTo>
                  <a:cubicBezTo>
                    <a:pt x="15" y="194"/>
                    <a:pt x="0" y="240"/>
                    <a:pt x="0" y="294"/>
                  </a:cubicBezTo>
                  <a:cubicBezTo>
                    <a:pt x="0" y="309"/>
                    <a:pt x="2" y="325"/>
                    <a:pt x="5" y="341"/>
                  </a:cubicBezTo>
                  <a:lnTo>
                    <a:pt x="5" y="341"/>
                  </a:lnTo>
                  <a:cubicBezTo>
                    <a:pt x="6" y="347"/>
                    <a:pt x="7" y="353"/>
                    <a:pt x="8" y="360"/>
                  </a:cubicBezTo>
                  <a:cubicBezTo>
                    <a:pt x="306" y="2230"/>
                    <a:pt x="323" y="4141"/>
                    <a:pt x="414" y="6028"/>
                  </a:cubicBezTo>
                  <a:cubicBezTo>
                    <a:pt x="421" y="6160"/>
                    <a:pt x="528" y="6281"/>
                    <a:pt x="660" y="6281"/>
                  </a:cubicBezTo>
                  <a:cubicBezTo>
                    <a:pt x="685" y="6281"/>
                    <a:pt x="710" y="6277"/>
                    <a:pt x="736" y="6268"/>
                  </a:cubicBezTo>
                  <a:cubicBezTo>
                    <a:pt x="1556" y="5986"/>
                    <a:pt x="2383" y="5697"/>
                    <a:pt x="3169" y="5333"/>
                  </a:cubicBezTo>
                  <a:cubicBezTo>
                    <a:pt x="3881" y="5010"/>
                    <a:pt x="4642" y="4604"/>
                    <a:pt x="5138" y="3976"/>
                  </a:cubicBezTo>
                  <a:cubicBezTo>
                    <a:pt x="5627" y="3372"/>
                    <a:pt x="5701" y="2635"/>
                    <a:pt x="5337" y="1940"/>
                  </a:cubicBezTo>
                  <a:cubicBezTo>
                    <a:pt x="4915" y="1162"/>
                    <a:pt x="4121" y="666"/>
                    <a:pt x="3310" y="376"/>
                  </a:cubicBezTo>
                  <a:cubicBezTo>
                    <a:pt x="2591" y="125"/>
                    <a:pt x="1814" y="0"/>
                    <a:pt x="1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-797667" y="4816653"/>
              <a:ext cx="439133" cy="333091"/>
            </a:xfrm>
            <a:custGeom>
              <a:avLst/>
              <a:gdLst/>
              <a:ahLst/>
              <a:cxnLst/>
              <a:rect l="l" t="t" r="r" b="b"/>
              <a:pathLst>
                <a:path w="6721" h="5098" extrusionOk="0">
                  <a:moveTo>
                    <a:pt x="6166" y="2267"/>
                  </a:moveTo>
                  <a:lnTo>
                    <a:pt x="6166" y="2267"/>
                  </a:lnTo>
                  <a:cubicBezTo>
                    <a:pt x="6171" y="2277"/>
                    <a:pt x="6176" y="2287"/>
                    <a:pt x="6179" y="2297"/>
                  </a:cubicBezTo>
                  <a:lnTo>
                    <a:pt x="6179" y="2297"/>
                  </a:lnTo>
                  <a:cubicBezTo>
                    <a:pt x="6178" y="2294"/>
                    <a:pt x="6171" y="2277"/>
                    <a:pt x="6166" y="2267"/>
                  </a:cubicBezTo>
                  <a:close/>
                  <a:moveTo>
                    <a:pt x="6179" y="2297"/>
                  </a:moveTo>
                  <a:lnTo>
                    <a:pt x="6179" y="2297"/>
                  </a:lnTo>
                  <a:cubicBezTo>
                    <a:pt x="6179" y="2297"/>
                    <a:pt x="6179" y="2297"/>
                    <a:pt x="6179" y="2297"/>
                  </a:cubicBezTo>
                  <a:lnTo>
                    <a:pt x="6179" y="2297"/>
                  </a:lnTo>
                  <a:cubicBezTo>
                    <a:pt x="6179" y="2297"/>
                    <a:pt x="6179" y="2297"/>
                    <a:pt x="6179" y="2297"/>
                  </a:cubicBezTo>
                  <a:close/>
                  <a:moveTo>
                    <a:pt x="514" y="515"/>
                  </a:moveTo>
                  <a:lnTo>
                    <a:pt x="514" y="515"/>
                  </a:lnTo>
                  <a:cubicBezTo>
                    <a:pt x="1101" y="543"/>
                    <a:pt x="1674" y="618"/>
                    <a:pt x="2228" y="712"/>
                  </a:cubicBezTo>
                  <a:cubicBezTo>
                    <a:pt x="3088" y="852"/>
                    <a:pt x="3957" y="1034"/>
                    <a:pt x="4776" y="1332"/>
                  </a:cubicBezTo>
                  <a:cubicBezTo>
                    <a:pt x="5099" y="1448"/>
                    <a:pt x="5430" y="1597"/>
                    <a:pt x="5728" y="1804"/>
                  </a:cubicBezTo>
                  <a:cubicBezTo>
                    <a:pt x="5819" y="1862"/>
                    <a:pt x="5802" y="1854"/>
                    <a:pt x="5885" y="1920"/>
                  </a:cubicBezTo>
                  <a:cubicBezTo>
                    <a:pt x="5935" y="1961"/>
                    <a:pt x="5984" y="2011"/>
                    <a:pt x="6034" y="2069"/>
                  </a:cubicBezTo>
                  <a:cubicBezTo>
                    <a:pt x="6051" y="2085"/>
                    <a:pt x="6059" y="2093"/>
                    <a:pt x="6075" y="2110"/>
                  </a:cubicBezTo>
                  <a:cubicBezTo>
                    <a:pt x="6072" y="2106"/>
                    <a:pt x="6070" y="2105"/>
                    <a:pt x="6069" y="2105"/>
                  </a:cubicBezTo>
                  <a:lnTo>
                    <a:pt x="6069" y="2105"/>
                  </a:lnTo>
                  <a:cubicBezTo>
                    <a:pt x="6067" y="2105"/>
                    <a:pt x="6084" y="2128"/>
                    <a:pt x="6086" y="2128"/>
                  </a:cubicBezTo>
                  <a:cubicBezTo>
                    <a:pt x="6086" y="2128"/>
                    <a:pt x="6084" y="2123"/>
                    <a:pt x="6075" y="2110"/>
                  </a:cubicBezTo>
                  <a:lnTo>
                    <a:pt x="6075" y="2110"/>
                  </a:lnTo>
                  <a:cubicBezTo>
                    <a:pt x="6092" y="2135"/>
                    <a:pt x="6108" y="2160"/>
                    <a:pt x="6125" y="2193"/>
                  </a:cubicBezTo>
                  <a:cubicBezTo>
                    <a:pt x="6142" y="2218"/>
                    <a:pt x="6150" y="2242"/>
                    <a:pt x="6166" y="2267"/>
                  </a:cubicBezTo>
                  <a:cubicBezTo>
                    <a:pt x="6166" y="2267"/>
                    <a:pt x="6166" y="2267"/>
                    <a:pt x="6166" y="2267"/>
                  </a:cubicBezTo>
                  <a:lnTo>
                    <a:pt x="6166" y="2267"/>
                  </a:lnTo>
                  <a:cubicBezTo>
                    <a:pt x="6176" y="2289"/>
                    <a:pt x="6179" y="2297"/>
                    <a:pt x="6179" y="2297"/>
                  </a:cubicBezTo>
                  <a:cubicBezTo>
                    <a:pt x="6179" y="2297"/>
                    <a:pt x="6179" y="2297"/>
                    <a:pt x="6179" y="2297"/>
                  </a:cubicBezTo>
                  <a:lnTo>
                    <a:pt x="6179" y="2297"/>
                  </a:lnTo>
                  <a:cubicBezTo>
                    <a:pt x="6182" y="2304"/>
                    <a:pt x="6183" y="2310"/>
                    <a:pt x="6183" y="2317"/>
                  </a:cubicBezTo>
                  <a:cubicBezTo>
                    <a:pt x="6191" y="2342"/>
                    <a:pt x="6199" y="2375"/>
                    <a:pt x="6208" y="2408"/>
                  </a:cubicBezTo>
                  <a:cubicBezTo>
                    <a:pt x="6208" y="2409"/>
                    <a:pt x="6208" y="2411"/>
                    <a:pt x="6208" y="2412"/>
                  </a:cubicBezTo>
                  <a:lnTo>
                    <a:pt x="6208" y="2412"/>
                  </a:lnTo>
                  <a:cubicBezTo>
                    <a:pt x="6208" y="2417"/>
                    <a:pt x="6208" y="2426"/>
                    <a:pt x="6208" y="2441"/>
                  </a:cubicBezTo>
                  <a:cubicBezTo>
                    <a:pt x="6208" y="2466"/>
                    <a:pt x="6208" y="2499"/>
                    <a:pt x="6208" y="2524"/>
                  </a:cubicBezTo>
                  <a:cubicBezTo>
                    <a:pt x="6210" y="2543"/>
                    <a:pt x="6212" y="2553"/>
                    <a:pt x="6213" y="2557"/>
                  </a:cubicBezTo>
                  <a:lnTo>
                    <a:pt x="6213" y="2557"/>
                  </a:lnTo>
                  <a:cubicBezTo>
                    <a:pt x="6212" y="2560"/>
                    <a:pt x="6210" y="2566"/>
                    <a:pt x="6208" y="2573"/>
                  </a:cubicBezTo>
                  <a:cubicBezTo>
                    <a:pt x="6199" y="2606"/>
                    <a:pt x="6191" y="2648"/>
                    <a:pt x="6183" y="2681"/>
                  </a:cubicBezTo>
                  <a:cubicBezTo>
                    <a:pt x="6175" y="2697"/>
                    <a:pt x="6166" y="2706"/>
                    <a:pt x="6166" y="2722"/>
                  </a:cubicBezTo>
                  <a:cubicBezTo>
                    <a:pt x="6160" y="2740"/>
                    <a:pt x="6157" y="2746"/>
                    <a:pt x="6157" y="2746"/>
                  </a:cubicBezTo>
                  <a:cubicBezTo>
                    <a:pt x="6156" y="2746"/>
                    <a:pt x="6164" y="2720"/>
                    <a:pt x="6163" y="2720"/>
                  </a:cubicBezTo>
                  <a:lnTo>
                    <a:pt x="6163" y="2720"/>
                  </a:lnTo>
                  <a:cubicBezTo>
                    <a:pt x="6162" y="2720"/>
                    <a:pt x="6161" y="2723"/>
                    <a:pt x="6158" y="2731"/>
                  </a:cubicBezTo>
                  <a:cubicBezTo>
                    <a:pt x="6125" y="2805"/>
                    <a:pt x="6092" y="2871"/>
                    <a:pt x="6042" y="2937"/>
                  </a:cubicBezTo>
                  <a:cubicBezTo>
                    <a:pt x="5960" y="3070"/>
                    <a:pt x="5811" y="3219"/>
                    <a:pt x="5662" y="3351"/>
                  </a:cubicBezTo>
                  <a:cubicBezTo>
                    <a:pt x="5430" y="3550"/>
                    <a:pt x="5165" y="3715"/>
                    <a:pt x="4900" y="3856"/>
                  </a:cubicBezTo>
                  <a:cubicBezTo>
                    <a:pt x="3730" y="4452"/>
                    <a:pt x="2345" y="4596"/>
                    <a:pt x="1023" y="4596"/>
                  </a:cubicBezTo>
                  <a:cubicBezTo>
                    <a:pt x="874" y="4596"/>
                    <a:pt x="725" y="4594"/>
                    <a:pt x="577" y="4591"/>
                  </a:cubicBezTo>
                  <a:lnTo>
                    <a:pt x="577" y="4591"/>
                  </a:lnTo>
                  <a:cubicBezTo>
                    <a:pt x="599" y="3237"/>
                    <a:pt x="552" y="1876"/>
                    <a:pt x="514" y="515"/>
                  </a:cubicBezTo>
                  <a:close/>
                  <a:moveTo>
                    <a:pt x="242" y="0"/>
                  </a:moveTo>
                  <a:cubicBezTo>
                    <a:pt x="168" y="0"/>
                    <a:pt x="111" y="28"/>
                    <a:pt x="72" y="70"/>
                  </a:cubicBezTo>
                  <a:lnTo>
                    <a:pt x="72" y="70"/>
                  </a:lnTo>
                  <a:cubicBezTo>
                    <a:pt x="28" y="111"/>
                    <a:pt x="0" y="170"/>
                    <a:pt x="2" y="248"/>
                  </a:cubicBezTo>
                  <a:cubicBezTo>
                    <a:pt x="43" y="1779"/>
                    <a:pt x="101" y="3310"/>
                    <a:pt x="68" y="4832"/>
                  </a:cubicBezTo>
                  <a:cubicBezTo>
                    <a:pt x="60" y="4973"/>
                    <a:pt x="184" y="5080"/>
                    <a:pt x="316" y="5089"/>
                  </a:cubicBezTo>
                  <a:cubicBezTo>
                    <a:pt x="520" y="5094"/>
                    <a:pt x="725" y="5098"/>
                    <a:pt x="932" y="5098"/>
                  </a:cubicBezTo>
                  <a:cubicBezTo>
                    <a:pt x="2210" y="5098"/>
                    <a:pt x="3527" y="4969"/>
                    <a:pt x="4710" y="4485"/>
                  </a:cubicBezTo>
                  <a:cubicBezTo>
                    <a:pt x="5289" y="4253"/>
                    <a:pt x="5844" y="3930"/>
                    <a:pt x="6266" y="3467"/>
                  </a:cubicBezTo>
                  <a:cubicBezTo>
                    <a:pt x="6506" y="3194"/>
                    <a:pt x="6721" y="2863"/>
                    <a:pt x="6721" y="2482"/>
                  </a:cubicBezTo>
                  <a:cubicBezTo>
                    <a:pt x="6712" y="1771"/>
                    <a:pt x="6001" y="1324"/>
                    <a:pt x="5422" y="1059"/>
                  </a:cubicBezTo>
                  <a:cubicBezTo>
                    <a:pt x="4594" y="679"/>
                    <a:pt x="3692" y="463"/>
                    <a:pt x="2790" y="298"/>
                  </a:cubicBezTo>
                  <a:cubicBezTo>
                    <a:pt x="1955" y="149"/>
                    <a:pt x="1103" y="25"/>
                    <a:pt x="250" y="0"/>
                  </a:cubicBezTo>
                  <a:cubicBezTo>
                    <a:pt x="248" y="0"/>
                    <a:pt x="245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2629163" y="2426581"/>
              <a:ext cx="533089" cy="734197"/>
            </a:xfrm>
            <a:custGeom>
              <a:avLst/>
              <a:gdLst/>
              <a:ahLst/>
              <a:cxnLst/>
              <a:rect l="l" t="t" r="r" b="b"/>
              <a:pathLst>
                <a:path w="8159" h="11237" extrusionOk="0">
                  <a:moveTo>
                    <a:pt x="4079" y="0"/>
                  </a:moveTo>
                  <a:cubicBezTo>
                    <a:pt x="1307" y="0"/>
                    <a:pt x="0" y="3244"/>
                    <a:pt x="108" y="6487"/>
                  </a:cubicBezTo>
                  <a:cubicBezTo>
                    <a:pt x="207" y="8655"/>
                    <a:pt x="1671" y="11236"/>
                    <a:pt x="4079" y="11236"/>
                  </a:cubicBezTo>
                  <a:cubicBezTo>
                    <a:pt x="6495" y="11236"/>
                    <a:pt x="7952" y="8655"/>
                    <a:pt x="8059" y="6487"/>
                  </a:cubicBezTo>
                  <a:cubicBezTo>
                    <a:pt x="8158" y="3244"/>
                    <a:pt x="6859" y="0"/>
                    <a:pt x="4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-2645432" y="2410312"/>
              <a:ext cx="564516" cy="767062"/>
            </a:xfrm>
            <a:custGeom>
              <a:avLst/>
              <a:gdLst/>
              <a:ahLst/>
              <a:cxnLst/>
              <a:rect l="l" t="t" r="r" b="b"/>
              <a:pathLst>
                <a:path w="8640" h="11740" extrusionOk="0">
                  <a:moveTo>
                    <a:pt x="4328" y="506"/>
                  </a:moveTo>
                  <a:cubicBezTo>
                    <a:pt x="5214" y="506"/>
                    <a:pt x="5991" y="886"/>
                    <a:pt x="6579" y="1540"/>
                  </a:cubicBezTo>
                  <a:cubicBezTo>
                    <a:pt x="7224" y="2251"/>
                    <a:pt x="7588" y="3186"/>
                    <a:pt x="7812" y="4113"/>
                  </a:cubicBezTo>
                  <a:cubicBezTo>
                    <a:pt x="7928" y="4634"/>
                    <a:pt x="8002" y="5172"/>
                    <a:pt x="8035" y="5702"/>
                  </a:cubicBezTo>
                  <a:cubicBezTo>
                    <a:pt x="8068" y="6215"/>
                    <a:pt x="8085" y="6736"/>
                    <a:pt x="8002" y="7232"/>
                  </a:cubicBezTo>
                  <a:cubicBezTo>
                    <a:pt x="7870" y="8167"/>
                    <a:pt x="7506" y="9094"/>
                    <a:pt x="6926" y="9847"/>
                  </a:cubicBezTo>
                  <a:cubicBezTo>
                    <a:pt x="6380" y="10559"/>
                    <a:pt x="5594" y="11113"/>
                    <a:pt x="4676" y="11212"/>
                  </a:cubicBezTo>
                  <a:cubicBezTo>
                    <a:pt x="4562" y="11226"/>
                    <a:pt x="4449" y="11232"/>
                    <a:pt x="4336" y="11232"/>
                  </a:cubicBezTo>
                  <a:cubicBezTo>
                    <a:pt x="3531" y="11232"/>
                    <a:pt x="2765" y="10901"/>
                    <a:pt x="2177" y="10335"/>
                  </a:cubicBezTo>
                  <a:cubicBezTo>
                    <a:pt x="1490" y="9690"/>
                    <a:pt x="1035" y="8813"/>
                    <a:pt x="795" y="7911"/>
                  </a:cubicBezTo>
                  <a:cubicBezTo>
                    <a:pt x="530" y="6926"/>
                    <a:pt x="555" y="5884"/>
                    <a:pt x="704" y="4883"/>
                  </a:cubicBezTo>
                  <a:cubicBezTo>
                    <a:pt x="961" y="3153"/>
                    <a:pt x="1763" y="1002"/>
                    <a:pt x="3675" y="572"/>
                  </a:cubicBezTo>
                  <a:cubicBezTo>
                    <a:pt x="3890" y="522"/>
                    <a:pt x="4105" y="506"/>
                    <a:pt x="4328" y="506"/>
                  </a:cubicBezTo>
                  <a:close/>
                  <a:moveTo>
                    <a:pt x="4320" y="1"/>
                  </a:moveTo>
                  <a:cubicBezTo>
                    <a:pt x="4317" y="1"/>
                    <a:pt x="4314" y="1"/>
                    <a:pt x="4311" y="1"/>
                  </a:cubicBezTo>
                  <a:lnTo>
                    <a:pt x="4311" y="1"/>
                  </a:lnTo>
                  <a:cubicBezTo>
                    <a:pt x="3325" y="6"/>
                    <a:pt x="2413" y="427"/>
                    <a:pt x="1747" y="1159"/>
                  </a:cubicBezTo>
                  <a:cubicBezTo>
                    <a:pt x="1035" y="1929"/>
                    <a:pt x="613" y="2938"/>
                    <a:pt x="373" y="3956"/>
                  </a:cubicBezTo>
                  <a:cubicBezTo>
                    <a:pt x="108" y="5056"/>
                    <a:pt x="1" y="6248"/>
                    <a:pt x="166" y="7373"/>
                  </a:cubicBezTo>
                  <a:cubicBezTo>
                    <a:pt x="323" y="8391"/>
                    <a:pt x="737" y="9392"/>
                    <a:pt x="1374" y="10203"/>
                  </a:cubicBezTo>
                  <a:cubicBezTo>
                    <a:pt x="2011" y="11014"/>
                    <a:pt x="2905" y="11593"/>
                    <a:pt x="3939" y="11717"/>
                  </a:cubicBezTo>
                  <a:cubicBezTo>
                    <a:pt x="4068" y="11732"/>
                    <a:pt x="4195" y="11740"/>
                    <a:pt x="4323" y="11740"/>
                  </a:cubicBezTo>
                  <a:cubicBezTo>
                    <a:pt x="5239" y="11740"/>
                    <a:pt x="6118" y="11357"/>
                    <a:pt x="6794" y="10732"/>
                  </a:cubicBezTo>
                  <a:cubicBezTo>
                    <a:pt x="7547" y="10037"/>
                    <a:pt x="8060" y="9086"/>
                    <a:pt x="8333" y="8110"/>
                  </a:cubicBezTo>
                  <a:cubicBezTo>
                    <a:pt x="8639" y="7017"/>
                    <a:pt x="8606" y="5875"/>
                    <a:pt x="8441" y="4767"/>
                  </a:cubicBezTo>
                  <a:cubicBezTo>
                    <a:pt x="8159" y="2847"/>
                    <a:pt x="7199" y="530"/>
                    <a:pt x="5081" y="75"/>
                  </a:cubicBezTo>
                  <a:cubicBezTo>
                    <a:pt x="4838" y="27"/>
                    <a:pt x="4596" y="2"/>
                    <a:pt x="4345" y="1"/>
                  </a:cubicBezTo>
                  <a:lnTo>
                    <a:pt x="4345" y="1"/>
                  </a:lnTo>
                  <a:cubicBezTo>
                    <a:pt x="4342" y="1"/>
                    <a:pt x="4339" y="1"/>
                    <a:pt x="4336" y="1"/>
                  </a:cubicBezTo>
                  <a:cubicBezTo>
                    <a:pt x="4333" y="1"/>
                    <a:pt x="4331" y="1"/>
                    <a:pt x="4328" y="1"/>
                  </a:cubicBezTo>
                  <a:cubicBezTo>
                    <a:pt x="4326" y="1"/>
                    <a:pt x="4323" y="1"/>
                    <a:pt x="4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-2506980" y="2640106"/>
              <a:ext cx="282258" cy="335769"/>
            </a:xfrm>
            <a:custGeom>
              <a:avLst/>
              <a:gdLst/>
              <a:ahLst/>
              <a:cxnLst/>
              <a:rect l="l" t="t" r="r" b="b"/>
              <a:pathLst>
                <a:path w="4320" h="5139" extrusionOk="0">
                  <a:moveTo>
                    <a:pt x="2160" y="0"/>
                  </a:moveTo>
                  <a:cubicBezTo>
                    <a:pt x="695" y="0"/>
                    <a:pt x="0" y="1481"/>
                    <a:pt x="58" y="2963"/>
                  </a:cubicBezTo>
                  <a:cubicBezTo>
                    <a:pt x="116" y="3955"/>
                    <a:pt x="885" y="5139"/>
                    <a:pt x="2160" y="5139"/>
                  </a:cubicBezTo>
                  <a:cubicBezTo>
                    <a:pt x="3442" y="5139"/>
                    <a:pt x="4212" y="3955"/>
                    <a:pt x="4261" y="2963"/>
                  </a:cubicBezTo>
                  <a:cubicBezTo>
                    <a:pt x="4319" y="1481"/>
                    <a:pt x="3632" y="0"/>
                    <a:pt x="2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-2108548" y="2426581"/>
              <a:ext cx="533089" cy="734197"/>
            </a:xfrm>
            <a:custGeom>
              <a:avLst/>
              <a:gdLst/>
              <a:ahLst/>
              <a:cxnLst/>
              <a:rect l="l" t="t" r="r" b="b"/>
              <a:pathLst>
                <a:path w="8159" h="11237" extrusionOk="0">
                  <a:moveTo>
                    <a:pt x="4079" y="0"/>
                  </a:moveTo>
                  <a:cubicBezTo>
                    <a:pt x="1299" y="0"/>
                    <a:pt x="0" y="3244"/>
                    <a:pt x="99" y="6487"/>
                  </a:cubicBezTo>
                  <a:cubicBezTo>
                    <a:pt x="207" y="8655"/>
                    <a:pt x="1663" y="11236"/>
                    <a:pt x="4079" y="11236"/>
                  </a:cubicBezTo>
                  <a:cubicBezTo>
                    <a:pt x="6487" y="11236"/>
                    <a:pt x="7952" y="8655"/>
                    <a:pt x="8051" y="6487"/>
                  </a:cubicBezTo>
                  <a:cubicBezTo>
                    <a:pt x="8158" y="3244"/>
                    <a:pt x="6851" y="0"/>
                    <a:pt x="4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-2125340" y="2410312"/>
              <a:ext cx="564451" cy="767062"/>
            </a:xfrm>
            <a:custGeom>
              <a:avLst/>
              <a:gdLst/>
              <a:ahLst/>
              <a:cxnLst/>
              <a:rect l="l" t="t" r="r" b="b"/>
              <a:pathLst>
                <a:path w="8639" h="11740" extrusionOk="0">
                  <a:moveTo>
                    <a:pt x="4336" y="506"/>
                  </a:moveTo>
                  <a:cubicBezTo>
                    <a:pt x="5213" y="506"/>
                    <a:pt x="5999" y="886"/>
                    <a:pt x="6587" y="1540"/>
                  </a:cubicBezTo>
                  <a:cubicBezTo>
                    <a:pt x="7232" y="2251"/>
                    <a:pt x="7596" y="3186"/>
                    <a:pt x="7811" y="4113"/>
                  </a:cubicBezTo>
                  <a:cubicBezTo>
                    <a:pt x="7936" y="4634"/>
                    <a:pt x="8010" y="5172"/>
                    <a:pt x="8043" y="5702"/>
                  </a:cubicBezTo>
                  <a:cubicBezTo>
                    <a:pt x="8076" y="6215"/>
                    <a:pt x="8085" y="6736"/>
                    <a:pt x="8010" y="7232"/>
                  </a:cubicBezTo>
                  <a:cubicBezTo>
                    <a:pt x="7869" y="8167"/>
                    <a:pt x="7514" y="9094"/>
                    <a:pt x="6934" y="9847"/>
                  </a:cubicBezTo>
                  <a:cubicBezTo>
                    <a:pt x="6380" y="10559"/>
                    <a:pt x="5594" y="11113"/>
                    <a:pt x="4684" y="11212"/>
                  </a:cubicBezTo>
                  <a:cubicBezTo>
                    <a:pt x="4569" y="11226"/>
                    <a:pt x="4455" y="11232"/>
                    <a:pt x="4342" y="11232"/>
                  </a:cubicBezTo>
                  <a:cubicBezTo>
                    <a:pt x="3533" y="11232"/>
                    <a:pt x="2772" y="10901"/>
                    <a:pt x="2177" y="10335"/>
                  </a:cubicBezTo>
                  <a:cubicBezTo>
                    <a:pt x="1498" y="9690"/>
                    <a:pt x="1043" y="8813"/>
                    <a:pt x="795" y="7911"/>
                  </a:cubicBezTo>
                  <a:cubicBezTo>
                    <a:pt x="530" y="6926"/>
                    <a:pt x="563" y="5884"/>
                    <a:pt x="712" y="4883"/>
                  </a:cubicBezTo>
                  <a:cubicBezTo>
                    <a:pt x="969" y="3153"/>
                    <a:pt x="1763" y="1002"/>
                    <a:pt x="3674" y="572"/>
                  </a:cubicBezTo>
                  <a:cubicBezTo>
                    <a:pt x="3889" y="522"/>
                    <a:pt x="4113" y="506"/>
                    <a:pt x="4336" y="506"/>
                  </a:cubicBezTo>
                  <a:close/>
                  <a:moveTo>
                    <a:pt x="4328" y="1"/>
                  </a:moveTo>
                  <a:cubicBezTo>
                    <a:pt x="4325" y="1"/>
                    <a:pt x="4322" y="1"/>
                    <a:pt x="4319" y="1"/>
                  </a:cubicBezTo>
                  <a:lnTo>
                    <a:pt x="4319" y="1"/>
                  </a:lnTo>
                  <a:cubicBezTo>
                    <a:pt x="3325" y="6"/>
                    <a:pt x="2421" y="427"/>
                    <a:pt x="1755" y="1159"/>
                  </a:cubicBezTo>
                  <a:cubicBezTo>
                    <a:pt x="1043" y="1929"/>
                    <a:pt x="613" y="2938"/>
                    <a:pt x="373" y="3956"/>
                  </a:cubicBezTo>
                  <a:cubicBezTo>
                    <a:pt x="116" y="5056"/>
                    <a:pt x="1" y="6248"/>
                    <a:pt x="174" y="7373"/>
                  </a:cubicBezTo>
                  <a:cubicBezTo>
                    <a:pt x="323" y="8391"/>
                    <a:pt x="737" y="9392"/>
                    <a:pt x="1374" y="10203"/>
                  </a:cubicBezTo>
                  <a:cubicBezTo>
                    <a:pt x="2011" y="11014"/>
                    <a:pt x="2905" y="11593"/>
                    <a:pt x="3939" y="11717"/>
                  </a:cubicBezTo>
                  <a:cubicBezTo>
                    <a:pt x="4068" y="11732"/>
                    <a:pt x="4197" y="11740"/>
                    <a:pt x="4325" y="11740"/>
                  </a:cubicBezTo>
                  <a:cubicBezTo>
                    <a:pt x="5245" y="11740"/>
                    <a:pt x="6119" y="11357"/>
                    <a:pt x="6802" y="10732"/>
                  </a:cubicBezTo>
                  <a:cubicBezTo>
                    <a:pt x="7555" y="10037"/>
                    <a:pt x="8060" y="9086"/>
                    <a:pt x="8341" y="8110"/>
                  </a:cubicBezTo>
                  <a:cubicBezTo>
                    <a:pt x="8639" y="7017"/>
                    <a:pt x="8606" y="5875"/>
                    <a:pt x="8449" y="4767"/>
                  </a:cubicBezTo>
                  <a:cubicBezTo>
                    <a:pt x="8167" y="2847"/>
                    <a:pt x="7207" y="530"/>
                    <a:pt x="5089" y="75"/>
                  </a:cubicBezTo>
                  <a:cubicBezTo>
                    <a:pt x="4847" y="27"/>
                    <a:pt x="4596" y="2"/>
                    <a:pt x="4353" y="1"/>
                  </a:cubicBezTo>
                  <a:lnTo>
                    <a:pt x="4353" y="1"/>
                  </a:lnTo>
                  <a:cubicBezTo>
                    <a:pt x="4350" y="1"/>
                    <a:pt x="4347" y="1"/>
                    <a:pt x="4344" y="1"/>
                  </a:cubicBezTo>
                  <a:cubicBezTo>
                    <a:pt x="4342" y="1"/>
                    <a:pt x="4339" y="1"/>
                    <a:pt x="4336" y="1"/>
                  </a:cubicBezTo>
                  <a:cubicBezTo>
                    <a:pt x="4334" y="1"/>
                    <a:pt x="4331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-1986365" y="2640106"/>
              <a:ext cx="282258" cy="335769"/>
            </a:xfrm>
            <a:custGeom>
              <a:avLst/>
              <a:gdLst/>
              <a:ahLst/>
              <a:cxnLst/>
              <a:rect l="l" t="t" r="r" b="b"/>
              <a:pathLst>
                <a:path w="4320" h="5139" extrusionOk="0">
                  <a:moveTo>
                    <a:pt x="2160" y="0"/>
                  </a:moveTo>
                  <a:cubicBezTo>
                    <a:pt x="687" y="0"/>
                    <a:pt x="0" y="1481"/>
                    <a:pt x="58" y="2963"/>
                  </a:cubicBezTo>
                  <a:cubicBezTo>
                    <a:pt x="108" y="3955"/>
                    <a:pt x="877" y="5139"/>
                    <a:pt x="2160" y="5139"/>
                  </a:cubicBezTo>
                  <a:cubicBezTo>
                    <a:pt x="3434" y="5139"/>
                    <a:pt x="4203" y="3955"/>
                    <a:pt x="4261" y="2963"/>
                  </a:cubicBezTo>
                  <a:cubicBezTo>
                    <a:pt x="4319" y="1481"/>
                    <a:pt x="3624" y="0"/>
                    <a:pt x="2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27"/>
          <p:cNvGrpSpPr/>
          <p:nvPr/>
        </p:nvGrpSpPr>
        <p:grpSpPr>
          <a:xfrm rot="-191934">
            <a:off x="585297" y="1617593"/>
            <a:ext cx="1181413" cy="738041"/>
            <a:chOff x="1599625" y="1377674"/>
            <a:chExt cx="1181462" cy="738072"/>
          </a:xfrm>
        </p:grpSpPr>
        <p:sp>
          <p:nvSpPr>
            <p:cNvPr id="728" name="Google Shape;728;p27"/>
            <p:cNvSpPr/>
            <p:nvPr/>
          </p:nvSpPr>
          <p:spPr>
            <a:xfrm>
              <a:off x="1599625" y="1420850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618033" y="1377674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6AFD2F-058C-41F6-A10B-CF771260DC23}"/>
              </a:ext>
            </a:extLst>
          </p:cNvPr>
          <p:cNvSpPr txBox="1">
            <a:spLocks noChangeAspect="1"/>
          </p:cNvSpPr>
          <p:nvPr/>
        </p:nvSpPr>
        <p:spPr>
          <a:xfrm>
            <a:off x="2554078" y="2622323"/>
            <a:ext cx="3648475" cy="495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57225">
              <a:tabLst>
                <a:tab pos="1428750" algn="l"/>
              </a:tabLst>
            </a:pPr>
            <a:r>
              <a:rPr lang="en-US" sz="1600" dirty="0">
                <a:latin typeface="Patrick Hand" panose="020B0604020202020204" charset="0"/>
              </a:rPr>
              <a:t>Nama </a:t>
            </a:r>
            <a:r>
              <a:rPr lang="en-US" sz="1600" dirty="0" err="1">
                <a:latin typeface="Patrick Hand" panose="020B0604020202020204" charset="0"/>
              </a:rPr>
              <a:t>Kelompok</a:t>
            </a:r>
            <a:r>
              <a:rPr lang="en-US" sz="1600" dirty="0">
                <a:latin typeface="Patrick Hand" panose="020B0604020202020204" charset="0"/>
              </a:rPr>
              <a:t> 3: 	-ELSA YULI YANI</a:t>
            </a:r>
          </a:p>
          <a:p>
            <a:pPr defTabSz="714375"/>
            <a:r>
              <a:rPr lang="en-US" sz="1600" dirty="0">
                <a:latin typeface="Patrick Hand" panose="020B0604020202020204" charset="0"/>
              </a:rPr>
              <a:t>		-ROBIATUL NAZWA  F.J</a:t>
            </a:r>
          </a:p>
          <a:p>
            <a:endParaRPr lang="en-US" sz="1600" dirty="0">
              <a:latin typeface="Patrick Han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3C49-5EC3-4621-8992-A4CE29D2AE02}"/>
              </a:ext>
            </a:extLst>
          </p:cNvPr>
          <p:cNvSpPr txBox="1"/>
          <p:nvPr/>
        </p:nvSpPr>
        <p:spPr>
          <a:xfrm>
            <a:off x="2553364" y="3126606"/>
            <a:ext cx="3105752" cy="266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1314450">
              <a:tabLst>
                <a:tab pos="1255713" algn="l"/>
              </a:tabLst>
            </a:pPr>
            <a:r>
              <a:rPr lang="en-US" sz="1600" dirty="0">
                <a:latin typeface="Patrick Hand" panose="020B0604020202020204" charset="0"/>
              </a:rPr>
              <a:t>KELAS	 :  XII OTKP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1"/>
          <p:cNvSpPr/>
          <p:nvPr/>
        </p:nvSpPr>
        <p:spPr>
          <a:xfrm>
            <a:off x="1657975" y="539500"/>
            <a:ext cx="5828100" cy="1809300"/>
          </a:xfrm>
          <a:prstGeom prst="roundRect">
            <a:avLst>
              <a:gd name="adj" fmla="val 1433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1"/>
          <p:cNvSpPr txBox="1"/>
          <p:nvPr/>
        </p:nvSpPr>
        <p:spPr>
          <a:xfrm>
            <a:off x="2729350" y="4343600"/>
            <a:ext cx="36852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049" name="Google Shape;1049;p41"/>
          <p:cNvSpPr txBox="1">
            <a:spLocks noGrp="1"/>
          </p:cNvSpPr>
          <p:nvPr>
            <p:ph type="ctrTitle"/>
          </p:nvPr>
        </p:nvSpPr>
        <p:spPr>
          <a:xfrm>
            <a:off x="2282400" y="771850"/>
            <a:ext cx="45792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/>
              <a:t>TERIMA KASIH</a:t>
            </a:r>
            <a:endParaRPr sz="6800" dirty="0"/>
          </a:p>
        </p:txBody>
      </p:sp>
      <p:sp>
        <p:nvSpPr>
          <p:cNvPr id="1050" name="Google Shape;1050;p41"/>
          <p:cNvSpPr txBox="1">
            <a:spLocks noGrp="1"/>
          </p:cNvSpPr>
          <p:nvPr>
            <p:ph type="subTitle" idx="1"/>
          </p:nvPr>
        </p:nvSpPr>
        <p:spPr>
          <a:xfrm>
            <a:off x="1918200" y="2425000"/>
            <a:ext cx="53076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dirty="0"/>
            </a:br>
            <a:endParaRPr sz="1400" dirty="0"/>
          </a:p>
        </p:txBody>
      </p:sp>
      <p:grpSp>
        <p:nvGrpSpPr>
          <p:cNvPr id="1051" name="Google Shape;1051;p41"/>
          <p:cNvGrpSpPr/>
          <p:nvPr/>
        </p:nvGrpSpPr>
        <p:grpSpPr>
          <a:xfrm rot="191934" flipH="1">
            <a:off x="8363356" y="3201793"/>
            <a:ext cx="1181413" cy="738041"/>
            <a:chOff x="1599625" y="1377674"/>
            <a:chExt cx="1181462" cy="738072"/>
          </a:xfrm>
        </p:grpSpPr>
        <p:sp>
          <p:nvSpPr>
            <p:cNvPr id="1052" name="Google Shape;1052;p41"/>
            <p:cNvSpPr/>
            <p:nvPr/>
          </p:nvSpPr>
          <p:spPr>
            <a:xfrm>
              <a:off x="1599625" y="1420850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1618033" y="1377674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 rot="494468">
            <a:off x="6932596" y="1673725"/>
            <a:ext cx="975356" cy="1061865"/>
            <a:chOff x="-1862200" y="2291275"/>
            <a:chExt cx="1758579" cy="1914556"/>
          </a:xfrm>
        </p:grpSpPr>
        <p:sp>
          <p:nvSpPr>
            <p:cNvPr id="1055" name="Google Shape;1055;p41"/>
            <p:cNvSpPr/>
            <p:nvPr/>
          </p:nvSpPr>
          <p:spPr>
            <a:xfrm>
              <a:off x="-1862200" y="2343440"/>
              <a:ext cx="1758579" cy="1862392"/>
            </a:xfrm>
            <a:custGeom>
              <a:avLst/>
              <a:gdLst/>
              <a:ahLst/>
              <a:cxnLst/>
              <a:rect l="l" t="t" r="r" b="b"/>
              <a:pathLst>
                <a:path w="24273" h="25705" extrusionOk="0">
                  <a:moveTo>
                    <a:pt x="13713" y="1"/>
                  </a:moveTo>
                  <a:cubicBezTo>
                    <a:pt x="13410" y="1"/>
                    <a:pt x="13104" y="35"/>
                    <a:pt x="12805" y="106"/>
                  </a:cubicBezTo>
                  <a:cubicBezTo>
                    <a:pt x="9487" y="867"/>
                    <a:pt x="9867" y="4938"/>
                    <a:pt x="10629" y="7404"/>
                  </a:cubicBezTo>
                  <a:cubicBezTo>
                    <a:pt x="9901" y="5563"/>
                    <a:pt x="8428" y="4763"/>
                    <a:pt x="6847" y="4763"/>
                  </a:cubicBezTo>
                  <a:cubicBezTo>
                    <a:pt x="5336" y="4763"/>
                    <a:pt x="3726" y="5493"/>
                    <a:pt x="2569" y="6742"/>
                  </a:cubicBezTo>
                  <a:cubicBezTo>
                    <a:pt x="393" y="9108"/>
                    <a:pt x="1618" y="12476"/>
                    <a:pt x="3703" y="14462"/>
                  </a:cubicBezTo>
                  <a:cubicBezTo>
                    <a:pt x="0" y="15749"/>
                    <a:pt x="1784" y="21347"/>
                    <a:pt x="4823" y="21347"/>
                  </a:cubicBezTo>
                  <a:cubicBezTo>
                    <a:pt x="5595" y="21347"/>
                    <a:pt x="6447" y="20987"/>
                    <a:pt x="7311" y="20105"/>
                  </a:cubicBezTo>
                  <a:lnTo>
                    <a:pt x="7311" y="20105"/>
                  </a:lnTo>
                  <a:cubicBezTo>
                    <a:pt x="7211" y="22380"/>
                    <a:pt x="8254" y="25508"/>
                    <a:pt x="10910" y="25698"/>
                  </a:cubicBezTo>
                  <a:cubicBezTo>
                    <a:pt x="10972" y="25702"/>
                    <a:pt x="11033" y="25704"/>
                    <a:pt x="11093" y="25704"/>
                  </a:cubicBezTo>
                  <a:cubicBezTo>
                    <a:pt x="13847" y="25704"/>
                    <a:pt x="13845" y="21484"/>
                    <a:pt x="13756" y="19443"/>
                  </a:cubicBezTo>
                  <a:lnTo>
                    <a:pt x="13756" y="19443"/>
                  </a:lnTo>
                  <a:cubicBezTo>
                    <a:pt x="14756" y="21115"/>
                    <a:pt x="17087" y="23358"/>
                    <a:pt x="19172" y="23358"/>
                  </a:cubicBezTo>
                  <a:cubicBezTo>
                    <a:pt x="20036" y="23358"/>
                    <a:pt x="20859" y="22972"/>
                    <a:pt x="21526" y="22000"/>
                  </a:cubicBezTo>
                  <a:cubicBezTo>
                    <a:pt x="23892" y="18591"/>
                    <a:pt x="21617" y="16216"/>
                    <a:pt x="19250" y="13849"/>
                  </a:cubicBezTo>
                  <a:cubicBezTo>
                    <a:pt x="21617" y="13378"/>
                    <a:pt x="24273" y="10250"/>
                    <a:pt x="22949" y="7785"/>
                  </a:cubicBezTo>
                  <a:cubicBezTo>
                    <a:pt x="22287" y="6461"/>
                    <a:pt x="20592" y="6054"/>
                    <a:pt x="18983" y="6054"/>
                  </a:cubicBezTo>
                  <a:cubicBezTo>
                    <a:pt x="18057" y="6054"/>
                    <a:pt x="17159" y="6189"/>
                    <a:pt x="16503" y="6361"/>
                  </a:cubicBezTo>
                  <a:cubicBezTo>
                    <a:pt x="16975" y="4938"/>
                    <a:pt x="17637" y="3515"/>
                    <a:pt x="16884" y="1910"/>
                  </a:cubicBezTo>
                  <a:cubicBezTo>
                    <a:pt x="16338" y="670"/>
                    <a:pt x="15046" y="1"/>
                    <a:pt x="13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-1840392" y="2291275"/>
              <a:ext cx="1712356" cy="1891735"/>
            </a:xfrm>
            <a:custGeom>
              <a:avLst/>
              <a:gdLst/>
              <a:ahLst/>
              <a:cxnLst/>
              <a:rect l="l" t="t" r="r" b="b"/>
              <a:pathLst>
                <a:path w="23635" h="26110" extrusionOk="0">
                  <a:moveTo>
                    <a:pt x="12648" y="397"/>
                  </a:moveTo>
                  <a:cubicBezTo>
                    <a:pt x="13902" y="397"/>
                    <a:pt x="15174" y="1024"/>
                    <a:pt x="15722" y="2200"/>
                  </a:cubicBezTo>
                  <a:cubicBezTo>
                    <a:pt x="16368" y="3681"/>
                    <a:pt x="15805" y="5079"/>
                    <a:pt x="15325" y="6502"/>
                  </a:cubicBezTo>
                  <a:cubicBezTo>
                    <a:pt x="15282" y="6633"/>
                    <a:pt x="15398" y="6758"/>
                    <a:pt x="15522" y="6758"/>
                  </a:cubicBezTo>
                  <a:cubicBezTo>
                    <a:pt x="15539" y="6758"/>
                    <a:pt x="15556" y="6755"/>
                    <a:pt x="15573" y="6750"/>
                  </a:cubicBezTo>
                  <a:cubicBezTo>
                    <a:pt x="16318" y="6558"/>
                    <a:pt x="17215" y="6411"/>
                    <a:pt x="18108" y="6411"/>
                  </a:cubicBezTo>
                  <a:cubicBezTo>
                    <a:pt x="19367" y="6411"/>
                    <a:pt x="20622" y="6703"/>
                    <a:pt x="21440" y="7570"/>
                  </a:cubicBezTo>
                  <a:cubicBezTo>
                    <a:pt x="22449" y="8629"/>
                    <a:pt x="22176" y="10226"/>
                    <a:pt x="21506" y="11376"/>
                  </a:cubicBezTo>
                  <a:cubicBezTo>
                    <a:pt x="20811" y="12567"/>
                    <a:pt x="19570" y="13552"/>
                    <a:pt x="18213" y="13850"/>
                  </a:cubicBezTo>
                  <a:cubicBezTo>
                    <a:pt x="18064" y="13883"/>
                    <a:pt x="18023" y="14081"/>
                    <a:pt x="18122" y="14189"/>
                  </a:cubicBezTo>
                  <a:cubicBezTo>
                    <a:pt x="19272" y="15339"/>
                    <a:pt x="20546" y="16547"/>
                    <a:pt x="21117" y="18111"/>
                  </a:cubicBezTo>
                  <a:cubicBezTo>
                    <a:pt x="21721" y="19757"/>
                    <a:pt x="20993" y="21876"/>
                    <a:pt x="19586" y="22910"/>
                  </a:cubicBezTo>
                  <a:cubicBezTo>
                    <a:pt x="19159" y="23224"/>
                    <a:pt x="18691" y="23350"/>
                    <a:pt x="18215" y="23350"/>
                  </a:cubicBezTo>
                  <a:cubicBezTo>
                    <a:pt x="17399" y="23350"/>
                    <a:pt x="16561" y="22979"/>
                    <a:pt x="15871" y="22546"/>
                  </a:cubicBezTo>
                  <a:cubicBezTo>
                    <a:pt x="14696" y="21809"/>
                    <a:pt x="13670" y="20717"/>
                    <a:pt x="12942" y="19534"/>
                  </a:cubicBezTo>
                  <a:cubicBezTo>
                    <a:pt x="12904" y="19469"/>
                    <a:pt x="12837" y="19440"/>
                    <a:pt x="12771" y="19440"/>
                  </a:cubicBezTo>
                  <a:cubicBezTo>
                    <a:pt x="12668" y="19440"/>
                    <a:pt x="12565" y="19512"/>
                    <a:pt x="12570" y="19633"/>
                  </a:cubicBezTo>
                  <a:cubicBezTo>
                    <a:pt x="12620" y="20717"/>
                    <a:pt x="12620" y="21801"/>
                    <a:pt x="12446" y="22868"/>
                  </a:cubicBezTo>
                  <a:cubicBezTo>
                    <a:pt x="12280" y="23878"/>
                    <a:pt x="11908" y="25119"/>
                    <a:pt x="10874" y="25558"/>
                  </a:cubicBezTo>
                  <a:cubicBezTo>
                    <a:pt x="10610" y="25668"/>
                    <a:pt x="10340" y="25718"/>
                    <a:pt x="10072" y="25718"/>
                  </a:cubicBezTo>
                  <a:cubicBezTo>
                    <a:pt x="9057" y="25718"/>
                    <a:pt x="8071" y="25004"/>
                    <a:pt x="7514" y="24192"/>
                  </a:cubicBezTo>
                  <a:cubicBezTo>
                    <a:pt x="6753" y="23084"/>
                    <a:pt x="6480" y="21627"/>
                    <a:pt x="6521" y="20295"/>
                  </a:cubicBezTo>
                  <a:cubicBezTo>
                    <a:pt x="6527" y="20177"/>
                    <a:pt x="6425" y="20101"/>
                    <a:pt x="6321" y="20101"/>
                  </a:cubicBezTo>
                  <a:cubicBezTo>
                    <a:pt x="6272" y="20101"/>
                    <a:pt x="6222" y="20118"/>
                    <a:pt x="6182" y="20155"/>
                  </a:cubicBezTo>
                  <a:cubicBezTo>
                    <a:pt x="5536" y="20801"/>
                    <a:pt x="4740" y="21335"/>
                    <a:pt x="3827" y="21335"/>
                  </a:cubicBezTo>
                  <a:cubicBezTo>
                    <a:pt x="3688" y="21335"/>
                    <a:pt x="3546" y="21323"/>
                    <a:pt x="3402" y="21296"/>
                  </a:cubicBezTo>
                  <a:cubicBezTo>
                    <a:pt x="2508" y="21139"/>
                    <a:pt x="1830" y="20436"/>
                    <a:pt x="1391" y="19691"/>
                  </a:cubicBezTo>
                  <a:cubicBezTo>
                    <a:pt x="374" y="17945"/>
                    <a:pt x="763" y="15595"/>
                    <a:pt x="2773" y="14851"/>
                  </a:cubicBezTo>
                  <a:cubicBezTo>
                    <a:pt x="2914" y="14801"/>
                    <a:pt x="2980" y="14636"/>
                    <a:pt x="2864" y="14520"/>
                  </a:cubicBezTo>
                  <a:cubicBezTo>
                    <a:pt x="1689" y="13378"/>
                    <a:pt x="796" y="11880"/>
                    <a:pt x="655" y="10217"/>
                  </a:cubicBezTo>
                  <a:cubicBezTo>
                    <a:pt x="506" y="8538"/>
                    <a:pt x="1416" y="7131"/>
                    <a:pt x="2748" y="6188"/>
                  </a:cubicBezTo>
                  <a:cubicBezTo>
                    <a:pt x="3658" y="5546"/>
                    <a:pt x="4756" y="5161"/>
                    <a:pt x="5872" y="5161"/>
                  </a:cubicBezTo>
                  <a:cubicBezTo>
                    <a:pt x="6036" y="5161"/>
                    <a:pt x="6200" y="5170"/>
                    <a:pt x="6364" y="5187"/>
                  </a:cubicBezTo>
                  <a:cubicBezTo>
                    <a:pt x="7812" y="5327"/>
                    <a:pt x="8913" y="6345"/>
                    <a:pt x="9451" y="7652"/>
                  </a:cubicBezTo>
                  <a:cubicBezTo>
                    <a:pt x="9487" y="7746"/>
                    <a:pt x="9570" y="7788"/>
                    <a:pt x="9651" y="7788"/>
                  </a:cubicBezTo>
                  <a:cubicBezTo>
                    <a:pt x="9769" y="7788"/>
                    <a:pt x="9880" y="7697"/>
                    <a:pt x="9831" y="7545"/>
                  </a:cubicBezTo>
                  <a:cubicBezTo>
                    <a:pt x="9302" y="5799"/>
                    <a:pt x="8946" y="3606"/>
                    <a:pt x="9872" y="1927"/>
                  </a:cubicBezTo>
                  <a:cubicBezTo>
                    <a:pt x="10440" y="889"/>
                    <a:pt x="11537" y="397"/>
                    <a:pt x="12648" y="397"/>
                  </a:cubicBezTo>
                  <a:close/>
                  <a:moveTo>
                    <a:pt x="12690" y="1"/>
                  </a:moveTo>
                  <a:cubicBezTo>
                    <a:pt x="11623" y="1"/>
                    <a:pt x="10557" y="410"/>
                    <a:pt x="9848" y="1256"/>
                  </a:cubicBezTo>
                  <a:cubicBezTo>
                    <a:pt x="8731" y="2587"/>
                    <a:pt x="8760" y="4569"/>
                    <a:pt x="9108" y="6300"/>
                  </a:cubicBezTo>
                  <a:lnTo>
                    <a:pt x="9108" y="6300"/>
                  </a:lnTo>
                  <a:cubicBezTo>
                    <a:pt x="8524" y="5570"/>
                    <a:pt x="7734" y="5048"/>
                    <a:pt x="6753" y="4839"/>
                  </a:cubicBezTo>
                  <a:cubicBezTo>
                    <a:pt x="6459" y="4779"/>
                    <a:pt x="6162" y="4751"/>
                    <a:pt x="5865" y="4751"/>
                  </a:cubicBezTo>
                  <a:cubicBezTo>
                    <a:pt x="4727" y="4751"/>
                    <a:pt x="3594" y="5164"/>
                    <a:pt x="2649" y="5774"/>
                  </a:cubicBezTo>
                  <a:cubicBezTo>
                    <a:pt x="1201" y="6717"/>
                    <a:pt x="241" y="8182"/>
                    <a:pt x="241" y="9936"/>
                  </a:cubicBezTo>
                  <a:cubicBezTo>
                    <a:pt x="233" y="11681"/>
                    <a:pt x="1181" y="13360"/>
                    <a:pt x="2376" y="14594"/>
                  </a:cubicBezTo>
                  <a:lnTo>
                    <a:pt x="2376" y="14594"/>
                  </a:lnTo>
                  <a:cubicBezTo>
                    <a:pt x="332" y="15550"/>
                    <a:pt x="1" y="17969"/>
                    <a:pt x="1052" y="19890"/>
                  </a:cubicBezTo>
                  <a:cubicBezTo>
                    <a:pt x="1524" y="20759"/>
                    <a:pt x="2318" y="21462"/>
                    <a:pt x="3294" y="21685"/>
                  </a:cubicBezTo>
                  <a:cubicBezTo>
                    <a:pt x="3479" y="21728"/>
                    <a:pt x="3662" y="21748"/>
                    <a:pt x="3842" y="21748"/>
                  </a:cubicBezTo>
                  <a:cubicBezTo>
                    <a:pt x="4692" y="21748"/>
                    <a:pt x="5478" y="21306"/>
                    <a:pt x="6125" y="20749"/>
                  </a:cubicBezTo>
                  <a:lnTo>
                    <a:pt x="6125" y="20749"/>
                  </a:lnTo>
                  <a:cubicBezTo>
                    <a:pt x="6209" y="23052"/>
                    <a:pt x="7447" y="26109"/>
                    <a:pt x="9979" y="26109"/>
                  </a:cubicBezTo>
                  <a:cubicBezTo>
                    <a:pt x="10211" y="26109"/>
                    <a:pt x="10454" y="26083"/>
                    <a:pt x="10708" y="26029"/>
                  </a:cubicBezTo>
                  <a:cubicBezTo>
                    <a:pt x="11883" y="25773"/>
                    <a:pt x="12454" y="24565"/>
                    <a:pt x="12719" y="23514"/>
                  </a:cubicBezTo>
                  <a:cubicBezTo>
                    <a:pt x="12977" y="22482"/>
                    <a:pt x="13018" y="21401"/>
                    <a:pt x="12992" y="20333"/>
                  </a:cubicBezTo>
                  <a:lnTo>
                    <a:pt x="12992" y="20333"/>
                  </a:lnTo>
                  <a:cubicBezTo>
                    <a:pt x="14139" y="21915"/>
                    <a:pt x="16166" y="23774"/>
                    <a:pt x="18127" y="23774"/>
                  </a:cubicBezTo>
                  <a:cubicBezTo>
                    <a:pt x="18731" y="23774"/>
                    <a:pt x="19329" y="23598"/>
                    <a:pt x="19893" y="23183"/>
                  </a:cubicBezTo>
                  <a:cubicBezTo>
                    <a:pt x="21299" y="22149"/>
                    <a:pt x="22002" y="20080"/>
                    <a:pt x="21622" y="18400"/>
                  </a:cubicBezTo>
                  <a:cubicBezTo>
                    <a:pt x="21235" y="16707"/>
                    <a:pt x="19866" y="15353"/>
                    <a:pt x="18655" y="14150"/>
                  </a:cubicBezTo>
                  <a:lnTo>
                    <a:pt x="18655" y="14150"/>
                  </a:lnTo>
                  <a:cubicBezTo>
                    <a:pt x="21212" y="13361"/>
                    <a:pt x="23634" y="10131"/>
                    <a:pt x="21961" y="7586"/>
                  </a:cubicBezTo>
                  <a:cubicBezTo>
                    <a:pt x="21183" y="6393"/>
                    <a:pt x="19656" y="6015"/>
                    <a:pt x="18143" y="6015"/>
                  </a:cubicBezTo>
                  <a:cubicBezTo>
                    <a:pt x="17327" y="6015"/>
                    <a:pt x="16515" y="6125"/>
                    <a:pt x="15826" y="6276"/>
                  </a:cubicBezTo>
                  <a:lnTo>
                    <a:pt x="15826" y="6276"/>
                  </a:lnTo>
                  <a:cubicBezTo>
                    <a:pt x="16304" y="4848"/>
                    <a:pt x="16713" y="3490"/>
                    <a:pt x="16075" y="2013"/>
                  </a:cubicBezTo>
                  <a:lnTo>
                    <a:pt x="16075" y="2013"/>
                  </a:lnTo>
                  <a:cubicBezTo>
                    <a:pt x="16073" y="2009"/>
                    <a:pt x="16072" y="2005"/>
                    <a:pt x="16070" y="2001"/>
                  </a:cubicBezTo>
                  <a:lnTo>
                    <a:pt x="16070" y="2001"/>
                  </a:lnTo>
                  <a:cubicBezTo>
                    <a:pt x="16070" y="2001"/>
                    <a:pt x="16070" y="2001"/>
                    <a:pt x="16070" y="2001"/>
                  </a:cubicBezTo>
                  <a:cubicBezTo>
                    <a:pt x="16067" y="1994"/>
                    <a:pt x="16064" y="1987"/>
                    <a:pt x="16060" y="1980"/>
                  </a:cubicBezTo>
                  <a:lnTo>
                    <a:pt x="16060" y="1980"/>
                  </a:lnTo>
                  <a:cubicBezTo>
                    <a:pt x="15443" y="681"/>
                    <a:pt x="14066" y="1"/>
                    <a:pt x="1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-1373809" y="3063823"/>
              <a:ext cx="330227" cy="287926"/>
            </a:xfrm>
            <a:custGeom>
              <a:avLst/>
              <a:gdLst/>
              <a:ahLst/>
              <a:cxnLst/>
              <a:rect l="l" t="t" r="r" b="b"/>
              <a:pathLst>
                <a:path w="4558" h="3974" extrusionOk="0">
                  <a:moveTo>
                    <a:pt x="2272" y="1"/>
                  </a:moveTo>
                  <a:cubicBezTo>
                    <a:pt x="978" y="1"/>
                    <a:pt x="0" y="1201"/>
                    <a:pt x="263" y="2475"/>
                  </a:cubicBezTo>
                  <a:cubicBezTo>
                    <a:pt x="479" y="3402"/>
                    <a:pt x="1364" y="3956"/>
                    <a:pt x="2233" y="3973"/>
                  </a:cubicBezTo>
                  <a:cubicBezTo>
                    <a:pt x="2246" y="3973"/>
                    <a:pt x="2260" y="3973"/>
                    <a:pt x="2273" y="3973"/>
                  </a:cubicBezTo>
                  <a:cubicBezTo>
                    <a:pt x="3129" y="3973"/>
                    <a:pt x="4007" y="3454"/>
                    <a:pt x="4252" y="2549"/>
                  </a:cubicBezTo>
                  <a:cubicBezTo>
                    <a:pt x="4558" y="1275"/>
                    <a:pt x="3606" y="26"/>
                    <a:pt x="2299" y="1"/>
                  </a:cubicBezTo>
                  <a:cubicBezTo>
                    <a:pt x="2290" y="1"/>
                    <a:pt x="2281" y="1"/>
                    <a:pt x="2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-1381633" y="3049333"/>
              <a:ext cx="335081" cy="316762"/>
            </a:xfrm>
            <a:custGeom>
              <a:avLst/>
              <a:gdLst/>
              <a:ahLst/>
              <a:cxnLst/>
              <a:rect l="l" t="t" r="r" b="b"/>
              <a:pathLst>
                <a:path w="4625" h="4372" extrusionOk="0">
                  <a:moveTo>
                    <a:pt x="2435" y="408"/>
                  </a:moveTo>
                  <a:cubicBezTo>
                    <a:pt x="3406" y="408"/>
                    <a:pt x="4153" y="1261"/>
                    <a:pt x="4219" y="2187"/>
                  </a:cubicBezTo>
                  <a:cubicBezTo>
                    <a:pt x="4293" y="3254"/>
                    <a:pt x="3317" y="3958"/>
                    <a:pt x="2341" y="3974"/>
                  </a:cubicBezTo>
                  <a:cubicBezTo>
                    <a:pt x="1306" y="3916"/>
                    <a:pt x="487" y="3180"/>
                    <a:pt x="537" y="2112"/>
                  </a:cubicBezTo>
                  <a:cubicBezTo>
                    <a:pt x="570" y="1128"/>
                    <a:pt x="1472" y="424"/>
                    <a:pt x="2407" y="408"/>
                  </a:cubicBezTo>
                  <a:cubicBezTo>
                    <a:pt x="2416" y="408"/>
                    <a:pt x="2426" y="408"/>
                    <a:pt x="2435" y="408"/>
                  </a:cubicBezTo>
                  <a:close/>
                  <a:moveTo>
                    <a:pt x="2310" y="0"/>
                  </a:moveTo>
                  <a:cubicBezTo>
                    <a:pt x="1141" y="0"/>
                    <a:pt x="252" y="1009"/>
                    <a:pt x="132" y="2112"/>
                  </a:cubicBezTo>
                  <a:cubicBezTo>
                    <a:pt x="0" y="3394"/>
                    <a:pt x="1141" y="4300"/>
                    <a:pt x="2315" y="4370"/>
                  </a:cubicBezTo>
                  <a:lnTo>
                    <a:pt x="2315" y="4370"/>
                  </a:lnTo>
                  <a:cubicBezTo>
                    <a:pt x="2323" y="4371"/>
                    <a:pt x="2332" y="4371"/>
                    <a:pt x="2341" y="4371"/>
                  </a:cubicBezTo>
                  <a:cubicBezTo>
                    <a:pt x="2346" y="4372"/>
                    <a:pt x="2351" y="4372"/>
                    <a:pt x="2356" y="4372"/>
                  </a:cubicBezTo>
                  <a:cubicBezTo>
                    <a:pt x="2364" y="4372"/>
                    <a:pt x="2372" y="4371"/>
                    <a:pt x="2379" y="4370"/>
                  </a:cubicBezTo>
                  <a:lnTo>
                    <a:pt x="2379" y="4370"/>
                  </a:lnTo>
                  <a:cubicBezTo>
                    <a:pt x="3611" y="4336"/>
                    <a:pt x="4624" y="3456"/>
                    <a:pt x="4616" y="2187"/>
                  </a:cubicBezTo>
                  <a:cubicBezTo>
                    <a:pt x="4608" y="979"/>
                    <a:pt x="3565" y="60"/>
                    <a:pt x="2407" y="2"/>
                  </a:cubicBezTo>
                  <a:cubicBezTo>
                    <a:pt x="2374" y="1"/>
                    <a:pt x="2342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-1330121" y="3083675"/>
              <a:ext cx="156492" cy="136718"/>
            </a:xfrm>
            <a:custGeom>
              <a:avLst/>
              <a:gdLst/>
              <a:ahLst/>
              <a:cxnLst/>
              <a:rect l="l" t="t" r="r" b="b"/>
              <a:pathLst>
                <a:path w="2160" h="1887" extrusionOk="0">
                  <a:moveTo>
                    <a:pt x="1071" y="0"/>
                  </a:moveTo>
                  <a:cubicBezTo>
                    <a:pt x="465" y="0"/>
                    <a:pt x="1" y="575"/>
                    <a:pt x="124" y="1175"/>
                  </a:cubicBezTo>
                  <a:cubicBezTo>
                    <a:pt x="223" y="1614"/>
                    <a:pt x="645" y="1878"/>
                    <a:pt x="1059" y="1887"/>
                  </a:cubicBezTo>
                  <a:cubicBezTo>
                    <a:pt x="1066" y="1887"/>
                    <a:pt x="1072" y="1887"/>
                    <a:pt x="1079" y="1887"/>
                  </a:cubicBezTo>
                  <a:cubicBezTo>
                    <a:pt x="1486" y="1887"/>
                    <a:pt x="1896" y="1640"/>
                    <a:pt x="2010" y="1208"/>
                  </a:cubicBezTo>
                  <a:cubicBezTo>
                    <a:pt x="2159" y="604"/>
                    <a:pt x="1704" y="17"/>
                    <a:pt x="1084" y="0"/>
                  </a:cubicBezTo>
                  <a:cubicBezTo>
                    <a:pt x="1079" y="0"/>
                    <a:pt x="1075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-1041621" y="3069836"/>
              <a:ext cx="330155" cy="287274"/>
            </a:xfrm>
            <a:custGeom>
              <a:avLst/>
              <a:gdLst/>
              <a:ahLst/>
              <a:cxnLst/>
              <a:rect l="l" t="t" r="r" b="b"/>
              <a:pathLst>
                <a:path w="4557" h="3965" extrusionOk="0">
                  <a:moveTo>
                    <a:pt x="2259" y="0"/>
                  </a:moveTo>
                  <a:cubicBezTo>
                    <a:pt x="971" y="0"/>
                    <a:pt x="0" y="1205"/>
                    <a:pt x="262" y="2475"/>
                  </a:cubicBezTo>
                  <a:cubicBezTo>
                    <a:pt x="478" y="3401"/>
                    <a:pt x="1363" y="3948"/>
                    <a:pt x="2232" y="3964"/>
                  </a:cubicBezTo>
                  <a:cubicBezTo>
                    <a:pt x="2245" y="3964"/>
                    <a:pt x="2258" y="3965"/>
                    <a:pt x="2272" y="3965"/>
                  </a:cubicBezTo>
                  <a:cubicBezTo>
                    <a:pt x="3128" y="3965"/>
                    <a:pt x="4014" y="3445"/>
                    <a:pt x="4251" y="2541"/>
                  </a:cubicBezTo>
                  <a:cubicBezTo>
                    <a:pt x="4557" y="1267"/>
                    <a:pt x="3605" y="26"/>
                    <a:pt x="2298" y="1"/>
                  </a:cubicBezTo>
                  <a:cubicBezTo>
                    <a:pt x="2285" y="1"/>
                    <a:pt x="2272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-1049519" y="3055274"/>
              <a:ext cx="335081" cy="316255"/>
            </a:xfrm>
            <a:custGeom>
              <a:avLst/>
              <a:gdLst/>
              <a:ahLst/>
              <a:cxnLst/>
              <a:rect l="l" t="t" r="r" b="b"/>
              <a:pathLst>
                <a:path w="4625" h="4365" extrusionOk="0">
                  <a:moveTo>
                    <a:pt x="2435" y="400"/>
                  </a:moveTo>
                  <a:cubicBezTo>
                    <a:pt x="3406" y="400"/>
                    <a:pt x="4153" y="1261"/>
                    <a:pt x="4219" y="2179"/>
                  </a:cubicBezTo>
                  <a:cubicBezTo>
                    <a:pt x="4293" y="3255"/>
                    <a:pt x="3317" y="3950"/>
                    <a:pt x="2341" y="3967"/>
                  </a:cubicBezTo>
                  <a:cubicBezTo>
                    <a:pt x="1306" y="3917"/>
                    <a:pt x="496" y="3180"/>
                    <a:pt x="537" y="2113"/>
                  </a:cubicBezTo>
                  <a:cubicBezTo>
                    <a:pt x="570" y="1129"/>
                    <a:pt x="1472" y="417"/>
                    <a:pt x="2407" y="400"/>
                  </a:cubicBezTo>
                  <a:cubicBezTo>
                    <a:pt x="2416" y="400"/>
                    <a:pt x="2425" y="400"/>
                    <a:pt x="2435" y="400"/>
                  </a:cubicBezTo>
                  <a:close/>
                  <a:moveTo>
                    <a:pt x="2296" y="0"/>
                  </a:moveTo>
                  <a:cubicBezTo>
                    <a:pt x="1134" y="0"/>
                    <a:pt x="252" y="1006"/>
                    <a:pt x="131" y="2113"/>
                  </a:cubicBezTo>
                  <a:cubicBezTo>
                    <a:pt x="1" y="3381"/>
                    <a:pt x="1131" y="4285"/>
                    <a:pt x="2299" y="4361"/>
                  </a:cubicBezTo>
                  <a:lnTo>
                    <a:pt x="2299" y="4361"/>
                  </a:lnTo>
                  <a:cubicBezTo>
                    <a:pt x="2310" y="4363"/>
                    <a:pt x="2321" y="4364"/>
                    <a:pt x="2333" y="4364"/>
                  </a:cubicBezTo>
                  <a:cubicBezTo>
                    <a:pt x="2335" y="4364"/>
                    <a:pt x="2338" y="4364"/>
                    <a:pt x="2341" y="4364"/>
                  </a:cubicBezTo>
                  <a:cubicBezTo>
                    <a:pt x="2346" y="4364"/>
                    <a:pt x="2351" y="4364"/>
                    <a:pt x="2356" y="4364"/>
                  </a:cubicBezTo>
                  <a:cubicBezTo>
                    <a:pt x="2364" y="4364"/>
                    <a:pt x="2372" y="4364"/>
                    <a:pt x="2380" y="4363"/>
                  </a:cubicBezTo>
                  <a:lnTo>
                    <a:pt x="2380" y="4363"/>
                  </a:lnTo>
                  <a:cubicBezTo>
                    <a:pt x="3612" y="4329"/>
                    <a:pt x="4624" y="3457"/>
                    <a:pt x="4616" y="2179"/>
                  </a:cubicBezTo>
                  <a:cubicBezTo>
                    <a:pt x="4608" y="971"/>
                    <a:pt x="3565" y="61"/>
                    <a:pt x="2407" y="3"/>
                  </a:cubicBezTo>
                  <a:cubicBezTo>
                    <a:pt x="2370" y="1"/>
                    <a:pt x="2333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-998006" y="3089616"/>
              <a:ext cx="156492" cy="136211"/>
            </a:xfrm>
            <a:custGeom>
              <a:avLst/>
              <a:gdLst/>
              <a:ahLst/>
              <a:cxnLst/>
              <a:rect l="l" t="t" r="r" b="b"/>
              <a:pathLst>
                <a:path w="2160" h="1880" extrusionOk="0">
                  <a:moveTo>
                    <a:pt x="1079" y="1"/>
                  </a:moveTo>
                  <a:cubicBezTo>
                    <a:pt x="465" y="1"/>
                    <a:pt x="1" y="568"/>
                    <a:pt x="124" y="1176"/>
                  </a:cubicBezTo>
                  <a:cubicBezTo>
                    <a:pt x="223" y="1614"/>
                    <a:pt x="645" y="1879"/>
                    <a:pt x="1059" y="1879"/>
                  </a:cubicBezTo>
                  <a:cubicBezTo>
                    <a:pt x="1065" y="1879"/>
                    <a:pt x="1072" y="1879"/>
                    <a:pt x="1079" y="1879"/>
                  </a:cubicBezTo>
                  <a:cubicBezTo>
                    <a:pt x="1486" y="1879"/>
                    <a:pt x="1896" y="1632"/>
                    <a:pt x="2019" y="1209"/>
                  </a:cubicBezTo>
                  <a:cubicBezTo>
                    <a:pt x="2159" y="605"/>
                    <a:pt x="1704" y="9"/>
                    <a:pt x="1092" y="1"/>
                  </a:cubicBezTo>
                  <a:cubicBezTo>
                    <a:pt x="1087" y="1"/>
                    <a:pt x="1083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-1217460" y="3412966"/>
              <a:ext cx="314433" cy="115055"/>
            </a:xfrm>
            <a:custGeom>
              <a:avLst/>
              <a:gdLst/>
              <a:ahLst/>
              <a:cxnLst/>
              <a:rect l="l" t="t" r="r" b="b"/>
              <a:pathLst>
                <a:path w="4340" h="1588" extrusionOk="0">
                  <a:moveTo>
                    <a:pt x="240" y="1"/>
                  </a:moveTo>
                  <a:cubicBezTo>
                    <a:pt x="118" y="1"/>
                    <a:pt x="0" y="96"/>
                    <a:pt x="50" y="246"/>
                  </a:cubicBezTo>
                  <a:cubicBezTo>
                    <a:pt x="360" y="1112"/>
                    <a:pt x="1355" y="1587"/>
                    <a:pt x="2311" y="1587"/>
                  </a:cubicBezTo>
                  <a:cubicBezTo>
                    <a:pt x="3192" y="1587"/>
                    <a:pt x="4041" y="1184"/>
                    <a:pt x="4295" y="312"/>
                  </a:cubicBezTo>
                  <a:cubicBezTo>
                    <a:pt x="4340" y="162"/>
                    <a:pt x="4216" y="64"/>
                    <a:pt x="4094" y="64"/>
                  </a:cubicBezTo>
                  <a:cubicBezTo>
                    <a:pt x="4014" y="64"/>
                    <a:pt x="3935" y="106"/>
                    <a:pt x="3906" y="204"/>
                  </a:cubicBezTo>
                  <a:cubicBezTo>
                    <a:pt x="3709" y="883"/>
                    <a:pt x="3015" y="1194"/>
                    <a:pt x="2294" y="1194"/>
                  </a:cubicBezTo>
                  <a:cubicBezTo>
                    <a:pt x="1502" y="1194"/>
                    <a:pt x="677" y="818"/>
                    <a:pt x="439" y="138"/>
                  </a:cubicBezTo>
                  <a:cubicBezTo>
                    <a:pt x="403" y="43"/>
                    <a:pt x="32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1"/>
          <p:cNvGrpSpPr/>
          <p:nvPr/>
        </p:nvGrpSpPr>
        <p:grpSpPr>
          <a:xfrm rot="602948">
            <a:off x="7659182" y="2800260"/>
            <a:ext cx="1166642" cy="1097001"/>
            <a:chOff x="7658949" y="2799988"/>
            <a:chExt cx="1166593" cy="1096955"/>
          </a:xfrm>
        </p:grpSpPr>
        <p:sp>
          <p:nvSpPr>
            <p:cNvPr id="1065" name="Google Shape;1065;p41"/>
            <p:cNvSpPr/>
            <p:nvPr/>
          </p:nvSpPr>
          <p:spPr>
            <a:xfrm rot="1407763">
              <a:off x="7778585" y="2951783"/>
              <a:ext cx="927320" cy="793364"/>
            </a:xfrm>
            <a:custGeom>
              <a:avLst/>
              <a:gdLst/>
              <a:ahLst/>
              <a:cxnLst/>
              <a:rect l="l" t="t" r="r" b="b"/>
              <a:pathLst>
                <a:path w="31456" h="26906" extrusionOk="0">
                  <a:moveTo>
                    <a:pt x="17241" y="1"/>
                  </a:moveTo>
                  <a:cubicBezTo>
                    <a:pt x="16172" y="1"/>
                    <a:pt x="15074" y="117"/>
                    <a:pt x="13959" y="360"/>
                  </a:cubicBezTo>
                  <a:cubicBezTo>
                    <a:pt x="4576" y="2404"/>
                    <a:pt x="0" y="12209"/>
                    <a:pt x="4808" y="19962"/>
                  </a:cubicBezTo>
                  <a:cubicBezTo>
                    <a:pt x="7345" y="24085"/>
                    <a:pt x="11794" y="26905"/>
                    <a:pt x="16793" y="26905"/>
                  </a:cubicBezTo>
                  <a:cubicBezTo>
                    <a:pt x="17743" y="26905"/>
                    <a:pt x="18713" y="26803"/>
                    <a:pt x="19693" y="26589"/>
                  </a:cubicBezTo>
                  <a:cubicBezTo>
                    <a:pt x="25824" y="25249"/>
                    <a:pt x="29754" y="20078"/>
                    <a:pt x="30449" y="14360"/>
                  </a:cubicBezTo>
                  <a:cubicBezTo>
                    <a:pt x="31455" y="6384"/>
                    <a:pt x="25169" y="1"/>
                    <a:pt x="17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7845460" y="2915903"/>
              <a:ext cx="793500" cy="7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grpSp>
          <p:nvGrpSpPr>
            <p:cNvPr id="1067" name="Google Shape;1067;p41"/>
            <p:cNvGrpSpPr/>
            <p:nvPr/>
          </p:nvGrpSpPr>
          <p:grpSpPr>
            <a:xfrm>
              <a:off x="8061926" y="3139489"/>
              <a:ext cx="368824" cy="329806"/>
              <a:chOff x="3824739" y="3890112"/>
              <a:chExt cx="208105" cy="186110"/>
            </a:xfrm>
          </p:grpSpPr>
          <p:sp>
            <p:nvSpPr>
              <p:cNvPr id="1068" name="Google Shape;1068;p41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71" name="Google Shape;1071;p41"/>
          <p:cNvGrpSpPr/>
          <p:nvPr/>
        </p:nvGrpSpPr>
        <p:grpSpPr>
          <a:xfrm rot="602610">
            <a:off x="1093055" y="1805931"/>
            <a:ext cx="1166621" cy="1096982"/>
            <a:chOff x="602949" y="1776050"/>
            <a:chExt cx="1166593" cy="1096955"/>
          </a:xfrm>
        </p:grpSpPr>
        <p:sp>
          <p:nvSpPr>
            <p:cNvPr id="1072" name="Google Shape;1072;p41"/>
            <p:cNvSpPr/>
            <p:nvPr/>
          </p:nvSpPr>
          <p:spPr>
            <a:xfrm rot="1407763">
              <a:off x="722585" y="1927846"/>
              <a:ext cx="927320" cy="793364"/>
            </a:xfrm>
            <a:custGeom>
              <a:avLst/>
              <a:gdLst/>
              <a:ahLst/>
              <a:cxnLst/>
              <a:rect l="l" t="t" r="r" b="b"/>
              <a:pathLst>
                <a:path w="31456" h="26906" extrusionOk="0">
                  <a:moveTo>
                    <a:pt x="17241" y="1"/>
                  </a:moveTo>
                  <a:cubicBezTo>
                    <a:pt x="16172" y="1"/>
                    <a:pt x="15074" y="117"/>
                    <a:pt x="13959" y="360"/>
                  </a:cubicBezTo>
                  <a:cubicBezTo>
                    <a:pt x="4576" y="2404"/>
                    <a:pt x="0" y="12209"/>
                    <a:pt x="4808" y="19962"/>
                  </a:cubicBezTo>
                  <a:cubicBezTo>
                    <a:pt x="7345" y="24085"/>
                    <a:pt x="11794" y="26905"/>
                    <a:pt x="16793" y="26905"/>
                  </a:cubicBezTo>
                  <a:cubicBezTo>
                    <a:pt x="17743" y="26905"/>
                    <a:pt x="18713" y="26803"/>
                    <a:pt x="19693" y="26589"/>
                  </a:cubicBezTo>
                  <a:cubicBezTo>
                    <a:pt x="25824" y="25249"/>
                    <a:pt x="29754" y="20078"/>
                    <a:pt x="30449" y="14360"/>
                  </a:cubicBezTo>
                  <a:cubicBezTo>
                    <a:pt x="31455" y="6384"/>
                    <a:pt x="25169" y="1"/>
                    <a:pt x="17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789460" y="1891966"/>
              <a:ext cx="793500" cy="7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1087830" y="2090488"/>
              <a:ext cx="196749" cy="396566"/>
            </a:xfrm>
            <a:custGeom>
              <a:avLst/>
              <a:gdLst/>
              <a:ahLst/>
              <a:cxnLst/>
              <a:rect l="l" t="t" r="r" b="b"/>
              <a:pathLst>
                <a:path w="54313" h="109473" extrusionOk="0">
                  <a:moveTo>
                    <a:pt x="35197" y="0"/>
                  </a:moveTo>
                  <a:cubicBezTo>
                    <a:pt x="28119" y="0"/>
                    <a:pt x="21366" y="2088"/>
                    <a:pt x="16734" y="7079"/>
                  </a:cubicBezTo>
                  <a:lnTo>
                    <a:pt x="19964" y="10895"/>
                  </a:lnTo>
                  <a:cubicBezTo>
                    <a:pt x="22834" y="7503"/>
                    <a:pt x="27564" y="4893"/>
                    <a:pt x="35197" y="4893"/>
                  </a:cubicBezTo>
                  <a:lnTo>
                    <a:pt x="48963" y="4893"/>
                  </a:lnTo>
                  <a:lnTo>
                    <a:pt x="48963" y="18137"/>
                  </a:lnTo>
                  <a:lnTo>
                    <a:pt x="39438" y="18137"/>
                  </a:lnTo>
                  <a:cubicBezTo>
                    <a:pt x="35165" y="18137"/>
                    <a:pt x="32425" y="21008"/>
                    <a:pt x="32425" y="25444"/>
                  </a:cubicBezTo>
                  <a:lnTo>
                    <a:pt x="32425" y="33827"/>
                  </a:lnTo>
                  <a:cubicBezTo>
                    <a:pt x="32425" y="35165"/>
                    <a:pt x="33501" y="36274"/>
                    <a:pt x="34871" y="36274"/>
                  </a:cubicBezTo>
                  <a:lnTo>
                    <a:pt x="49093" y="36274"/>
                  </a:lnTo>
                  <a:lnTo>
                    <a:pt x="47756" y="52290"/>
                  </a:lnTo>
                  <a:lnTo>
                    <a:pt x="34153" y="52290"/>
                  </a:lnTo>
                  <a:cubicBezTo>
                    <a:pt x="32816" y="52290"/>
                    <a:pt x="31707" y="53399"/>
                    <a:pt x="31707" y="54737"/>
                  </a:cubicBezTo>
                  <a:lnTo>
                    <a:pt x="31707" y="104580"/>
                  </a:lnTo>
                  <a:lnTo>
                    <a:pt x="15462" y="104580"/>
                  </a:lnTo>
                  <a:lnTo>
                    <a:pt x="15462" y="54737"/>
                  </a:lnTo>
                  <a:cubicBezTo>
                    <a:pt x="15462" y="53399"/>
                    <a:pt x="14353" y="52290"/>
                    <a:pt x="13016" y="52290"/>
                  </a:cubicBezTo>
                  <a:lnTo>
                    <a:pt x="4893" y="52290"/>
                  </a:lnTo>
                  <a:lnTo>
                    <a:pt x="4893" y="36274"/>
                  </a:lnTo>
                  <a:lnTo>
                    <a:pt x="13016" y="36274"/>
                  </a:lnTo>
                  <a:cubicBezTo>
                    <a:pt x="14353" y="36274"/>
                    <a:pt x="15462" y="35165"/>
                    <a:pt x="15462" y="33827"/>
                  </a:cubicBezTo>
                  <a:lnTo>
                    <a:pt x="15462" y="24400"/>
                  </a:lnTo>
                  <a:cubicBezTo>
                    <a:pt x="15462" y="22051"/>
                    <a:pt x="15854" y="16995"/>
                    <a:pt x="18659" y="12624"/>
                  </a:cubicBezTo>
                  <a:lnTo>
                    <a:pt x="14190" y="10537"/>
                  </a:lnTo>
                  <a:cubicBezTo>
                    <a:pt x="12070" y="14092"/>
                    <a:pt x="10765" y="18659"/>
                    <a:pt x="10569" y="24400"/>
                  </a:cubicBezTo>
                  <a:lnTo>
                    <a:pt x="10569" y="31381"/>
                  </a:lnTo>
                  <a:lnTo>
                    <a:pt x="2447" y="31381"/>
                  </a:lnTo>
                  <a:cubicBezTo>
                    <a:pt x="1110" y="31381"/>
                    <a:pt x="0" y="32457"/>
                    <a:pt x="0" y="33827"/>
                  </a:cubicBezTo>
                  <a:lnTo>
                    <a:pt x="0" y="54737"/>
                  </a:lnTo>
                  <a:cubicBezTo>
                    <a:pt x="0" y="56074"/>
                    <a:pt x="1110" y="57183"/>
                    <a:pt x="2447" y="57183"/>
                  </a:cubicBezTo>
                  <a:lnTo>
                    <a:pt x="10569" y="57183"/>
                  </a:lnTo>
                  <a:lnTo>
                    <a:pt x="10569" y="107026"/>
                  </a:lnTo>
                  <a:cubicBezTo>
                    <a:pt x="10569" y="108364"/>
                    <a:pt x="11678" y="109473"/>
                    <a:pt x="13016" y="109473"/>
                  </a:cubicBezTo>
                  <a:lnTo>
                    <a:pt x="34153" y="109473"/>
                  </a:lnTo>
                  <a:cubicBezTo>
                    <a:pt x="35491" y="109473"/>
                    <a:pt x="36600" y="108364"/>
                    <a:pt x="36600" y="107026"/>
                  </a:cubicBezTo>
                  <a:lnTo>
                    <a:pt x="36600" y="57183"/>
                  </a:lnTo>
                  <a:lnTo>
                    <a:pt x="50007" y="57183"/>
                  </a:lnTo>
                  <a:cubicBezTo>
                    <a:pt x="51279" y="57183"/>
                    <a:pt x="52323" y="56204"/>
                    <a:pt x="52453" y="54932"/>
                  </a:cubicBezTo>
                  <a:lnTo>
                    <a:pt x="54215" y="34023"/>
                  </a:lnTo>
                  <a:cubicBezTo>
                    <a:pt x="54313" y="32588"/>
                    <a:pt x="53203" y="31381"/>
                    <a:pt x="51768" y="31381"/>
                  </a:cubicBezTo>
                  <a:lnTo>
                    <a:pt x="37318" y="31381"/>
                  </a:lnTo>
                  <a:lnTo>
                    <a:pt x="37318" y="25444"/>
                  </a:lnTo>
                  <a:cubicBezTo>
                    <a:pt x="37318" y="23226"/>
                    <a:pt x="38394" y="23030"/>
                    <a:pt x="39438" y="23030"/>
                  </a:cubicBezTo>
                  <a:lnTo>
                    <a:pt x="51409" y="23030"/>
                  </a:lnTo>
                  <a:cubicBezTo>
                    <a:pt x="52779" y="23030"/>
                    <a:pt x="53856" y="21921"/>
                    <a:pt x="53856" y="20584"/>
                  </a:cubicBezTo>
                  <a:lnTo>
                    <a:pt x="53856" y="2447"/>
                  </a:lnTo>
                  <a:cubicBezTo>
                    <a:pt x="53856" y="1110"/>
                    <a:pt x="52779" y="0"/>
                    <a:pt x="51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41"/>
          <p:cNvGrpSpPr/>
          <p:nvPr/>
        </p:nvGrpSpPr>
        <p:grpSpPr>
          <a:xfrm rot="-503704">
            <a:off x="787045" y="1210035"/>
            <a:ext cx="1166610" cy="1096972"/>
            <a:chOff x="1212724" y="2626163"/>
            <a:chExt cx="1166593" cy="1096955"/>
          </a:xfrm>
        </p:grpSpPr>
        <p:sp>
          <p:nvSpPr>
            <p:cNvPr id="1076" name="Google Shape;1076;p41"/>
            <p:cNvSpPr/>
            <p:nvPr/>
          </p:nvSpPr>
          <p:spPr>
            <a:xfrm rot="1407763">
              <a:off x="1332360" y="2777958"/>
              <a:ext cx="927320" cy="793364"/>
            </a:xfrm>
            <a:custGeom>
              <a:avLst/>
              <a:gdLst/>
              <a:ahLst/>
              <a:cxnLst/>
              <a:rect l="l" t="t" r="r" b="b"/>
              <a:pathLst>
                <a:path w="31456" h="26906" extrusionOk="0">
                  <a:moveTo>
                    <a:pt x="17241" y="1"/>
                  </a:moveTo>
                  <a:cubicBezTo>
                    <a:pt x="16172" y="1"/>
                    <a:pt x="15074" y="117"/>
                    <a:pt x="13959" y="360"/>
                  </a:cubicBezTo>
                  <a:cubicBezTo>
                    <a:pt x="4576" y="2404"/>
                    <a:pt x="0" y="12209"/>
                    <a:pt x="4808" y="19962"/>
                  </a:cubicBezTo>
                  <a:cubicBezTo>
                    <a:pt x="7345" y="24085"/>
                    <a:pt x="11794" y="26905"/>
                    <a:pt x="16793" y="26905"/>
                  </a:cubicBezTo>
                  <a:cubicBezTo>
                    <a:pt x="17743" y="26905"/>
                    <a:pt x="18713" y="26803"/>
                    <a:pt x="19693" y="26589"/>
                  </a:cubicBezTo>
                  <a:cubicBezTo>
                    <a:pt x="25824" y="25249"/>
                    <a:pt x="29754" y="20078"/>
                    <a:pt x="30449" y="14360"/>
                  </a:cubicBezTo>
                  <a:cubicBezTo>
                    <a:pt x="31455" y="6384"/>
                    <a:pt x="25169" y="1"/>
                    <a:pt x="17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1399235" y="2742078"/>
              <a:ext cx="793500" cy="7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grpSp>
          <p:nvGrpSpPr>
            <p:cNvPr id="1078" name="Google Shape;1078;p41"/>
            <p:cNvGrpSpPr/>
            <p:nvPr/>
          </p:nvGrpSpPr>
          <p:grpSpPr>
            <a:xfrm>
              <a:off x="1597276" y="2941091"/>
              <a:ext cx="396084" cy="396084"/>
              <a:chOff x="3368074" y="3882537"/>
              <a:chExt cx="215298" cy="215298"/>
            </a:xfrm>
          </p:grpSpPr>
          <p:sp>
            <p:nvSpPr>
              <p:cNvPr id="1079" name="Google Shape;1079;p41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6753B43-ACF7-41B2-AA21-F7C34CA79AD5}"/>
              </a:ext>
            </a:extLst>
          </p:cNvPr>
          <p:cNvSpPr/>
          <p:nvPr/>
        </p:nvSpPr>
        <p:spPr>
          <a:xfrm>
            <a:off x="1222703" y="3773402"/>
            <a:ext cx="6550133" cy="479621"/>
          </a:xfrm>
          <a:prstGeom prst="rect">
            <a:avLst/>
          </a:prstGeom>
          <a:solidFill>
            <a:srgbClr val="7E86F3"/>
          </a:solidFill>
          <a:ln>
            <a:solidFill>
              <a:srgbClr val="7E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8"/>
          <p:cNvGrpSpPr/>
          <p:nvPr/>
        </p:nvGrpSpPr>
        <p:grpSpPr>
          <a:xfrm rot="210184">
            <a:off x="7641781" y="1343576"/>
            <a:ext cx="1181425" cy="738049"/>
            <a:chOff x="1599625" y="1377674"/>
            <a:chExt cx="1181462" cy="738072"/>
          </a:xfrm>
        </p:grpSpPr>
        <p:sp>
          <p:nvSpPr>
            <p:cNvPr id="735" name="Google Shape;735;p28"/>
            <p:cNvSpPr/>
            <p:nvPr/>
          </p:nvSpPr>
          <p:spPr>
            <a:xfrm>
              <a:off x="1599625" y="1420850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18033" y="1377674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8"/>
          <p:cNvSpPr/>
          <p:nvPr/>
        </p:nvSpPr>
        <p:spPr>
          <a:xfrm>
            <a:off x="713100" y="1706399"/>
            <a:ext cx="7678468" cy="3314445"/>
          </a:xfrm>
          <a:prstGeom prst="roundRect">
            <a:avLst>
              <a:gd name="adj" fmla="val 864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1" name="Google Shape;741;p28"/>
          <p:cNvSpPr txBox="1">
            <a:spLocks noGrp="1"/>
          </p:cNvSpPr>
          <p:nvPr>
            <p:ph type="ctrTitle" idx="2"/>
          </p:nvPr>
        </p:nvSpPr>
        <p:spPr>
          <a:xfrm>
            <a:off x="673768" y="122656"/>
            <a:ext cx="7717800" cy="1152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PENGERTIAN</a:t>
            </a:r>
            <a:br>
              <a:rPr lang="en-US" dirty="0"/>
            </a:br>
            <a:r>
              <a:rPr lang="en-US" dirty="0"/>
              <a:t>DISIPLIN KERJA PEGWAI</a:t>
            </a:r>
            <a:endParaRPr dirty="0"/>
          </a:p>
        </p:txBody>
      </p:sp>
      <p:grpSp>
        <p:nvGrpSpPr>
          <p:cNvPr id="748" name="Google Shape;748;p28"/>
          <p:cNvGrpSpPr/>
          <p:nvPr/>
        </p:nvGrpSpPr>
        <p:grpSpPr>
          <a:xfrm rot="-1076310">
            <a:off x="-373257" y="4015763"/>
            <a:ext cx="1308570" cy="1255914"/>
            <a:chOff x="1162057" y="373132"/>
            <a:chExt cx="1308553" cy="1255897"/>
          </a:xfrm>
        </p:grpSpPr>
        <p:grpSp>
          <p:nvGrpSpPr>
            <p:cNvPr id="749" name="Google Shape;749;p28"/>
            <p:cNvGrpSpPr/>
            <p:nvPr/>
          </p:nvGrpSpPr>
          <p:grpSpPr>
            <a:xfrm rot="1407815">
              <a:off x="1321996" y="592121"/>
              <a:ext cx="1017375" cy="870361"/>
              <a:chOff x="7707432" y="1307191"/>
              <a:chExt cx="1298346" cy="1110545"/>
            </a:xfrm>
          </p:grpSpPr>
          <p:sp>
            <p:nvSpPr>
              <p:cNvPr id="750" name="Google Shape;750;p28"/>
              <p:cNvSpPr/>
              <p:nvPr/>
            </p:nvSpPr>
            <p:spPr>
              <a:xfrm>
                <a:off x="7707432" y="1307191"/>
                <a:ext cx="1298346" cy="1110545"/>
              </a:xfrm>
              <a:custGeom>
                <a:avLst/>
                <a:gdLst/>
                <a:ahLst/>
                <a:cxnLst/>
                <a:rect l="l" t="t" r="r" b="b"/>
                <a:pathLst>
                  <a:path w="31456" h="26906" extrusionOk="0">
                    <a:moveTo>
                      <a:pt x="17241" y="1"/>
                    </a:moveTo>
                    <a:cubicBezTo>
                      <a:pt x="16172" y="1"/>
                      <a:pt x="15074" y="117"/>
                      <a:pt x="13959" y="360"/>
                    </a:cubicBezTo>
                    <a:cubicBezTo>
                      <a:pt x="4576" y="2404"/>
                      <a:pt x="0" y="12209"/>
                      <a:pt x="4808" y="19962"/>
                    </a:cubicBezTo>
                    <a:cubicBezTo>
                      <a:pt x="7345" y="24085"/>
                      <a:pt x="11794" y="26905"/>
                      <a:pt x="16793" y="26905"/>
                    </a:cubicBezTo>
                    <a:cubicBezTo>
                      <a:pt x="17743" y="26905"/>
                      <a:pt x="18713" y="26803"/>
                      <a:pt x="19693" y="26589"/>
                    </a:cubicBezTo>
                    <a:cubicBezTo>
                      <a:pt x="25824" y="25249"/>
                      <a:pt x="29754" y="20078"/>
                      <a:pt x="30449" y="14360"/>
                    </a:cubicBezTo>
                    <a:cubicBezTo>
                      <a:pt x="31455" y="6384"/>
                      <a:pt x="25169" y="1"/>
                      <a:pt x="172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8075030" y="1577710"/>
                <a:ext cx="201422" cy="201133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73" extrusionOk="0">
                    <a:moveTo>
                      <a:pt x="4088" y="0"/>
                    </a:moveTo>
                    <a:cubicBezTo>
                      <a:pt x="3804" y="0"/>
                      <a:pt x="3523" y="226"/>
                      <a:pt x="3638" y="575"/>
                    </a:cubicBezTo>
                    <a:cubicBezTo>
                      <a:pt x="3886" y="1328"/>
                      <a:pt x="3820" y="2172"/>
                      <a:pt x="3613" y="2925"/>
                    </a:cubicBezTo>
                    <a:cubicBezTo>
                      <a:pt x="3511" y="3318"/>
                      <a:pt x="3192" y="3902"/>
                      <a:pt x="2765" y="3902"/>
                    </a:cubicBezTo>
                    <a:cubicBezTo>
                      <a:pt x="2672" y="3902"/>
                      <a:pt x="2574" y="3874"/>
                      <a:pt x="2471" y="3810"/>
                    </a:cubicBezTo>
                    <a:cubicBezTo>
                      <a:pt x="1602" y="3272"/>
                      <a:pt x="1197" y="1683"/>
                      <a:pt x="982" y="748"/>
                    </a:cubicBezTo>
                    <a:cubicBezTo>
                      <a:pt x="929" y="514"/>
                      <a:pt x="754" y="413"/>
                      <a:pt x="571" y="413"/>
                    </a:cubicBezTo>
                    <a:cubicBezTo>
                      <a:pt x="295" y="413"/>
                      <a:pt x="0" y="643"/>
                      <a:pt x="80" y="997"/>
                    </a:cubicBezTo>
                    <a:cubicBezTo>
                      <a:pt x="370" y="2279"/>
                      <a:pt x="1032" y="4455"/>
                      <a:pt x="2488" y="4836"/>
                    </a:cubicBezTo>
                    <a:cubicBezTo>
                      <a:pt x="2585" y="4861"/>
                      <a:pt x="2681" y="4873"/>
                      <a:pt x="2775" y="4873"/>
                    </a:cubicBezTo>
                    <a:cubicBezTo>
                      <a:pt x="3481" y="4873"/>
                      <a:pt x="4080" y="4210"/>
                      <a:pt x="4358" y="3611"/>
                    </a:cubicBezTo>
                    <a:cubicBezTo>
                      <a:pt x="4805" y="2643"/>
                      <a:pt x="4879" y="1336"/>
                      <a:pt x="4540" y="326"/>
                    </a:cubicBezTo>
                    <a:cubicBezTo>
                      <a:pt x="4464" y="99"/>
                      <a:pt x="4275" y="0"/>
                      <a:pt x="4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8306006" y="1496315"/>
                <a:ext cx="193786" cy="220161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5334" extrusionOk="0">
                    <a:moveTo>
                      <a:pt x="4025" y="0"/>
                    </a:moveTo>
                    <a:cubicBezTo>
                      <a:pt x="3790" y="0"/>
                      <a:pt x="3561" y="151"/>
                      <a:pt x="3569" y="453"/>
                    </a:cubicBezTo>
                    <a:cubicBezTo>
                      <a:pt x="3602" y="1339"/>
                      <a:pt x="3668" y="2232"/>
                      <a:pt x="3503" y="3118"/>
                    </a:cubicBezTo>
                    <a:cubicBezTo>
                      <a:pt x="3428" y="3497"/>
                      <a:pt x="3105" y="4380"/>
                      <a:pt x="2649" y="4380"/>
                    </a:cubicBezTo>
                    <a:cubicBezTo>
                      <a:pt x="2548" y="4380"/>
                      <a:pt x="2441" y="4337"/>
                      <a:pt x="2328" y="4235"/>
                    </a:cubicBezTo>
                    <a:cubicBezTo>
                      <a:pt x="1525" y="3506"/>
                      <a:pt x="1318" y="2116"/>
                      <a:pt x="1012" y="1132"/>
                    </a:cubicBezTo>
                    <a:cubicBezTo>
                      <a:pt x="940" y="906"/>
                      <a:pt x="756" y="809"/>
                      <a:pt x="571" y="809"/>
                    </a:cubicBezTo>
                    <a:cubicBezTo>
                      <a:pt x="287" y="809"/>
                      <a:pt x="0" y="1038"/>
                      <a:pt x="110" y="1388"/>
                    </a:cubicBezTo>
                    <a:cubicBezTo>
                      <a:pt x="483" y="2571"/>
                      <a:pt x="855" y="4822"/>
                      <a:pt x="2229" y="5269"/>
                    </a:cubicBezTo>
                    <a:cubicBezTo>
                      <a:pt x="2364" y="5313"/>
                      <a:pt x="2495" y="5333"/>
                      <a:pt x="2622" y="5333"/>
                    </a:cubicBezTo>
                    <a:cubicBezTo>
                      <a:pt x="3323" y="5333"/>
                      <a:pt x="3879" y="4710"/>
                      <a:pt x="4173" y="4086"/>
                    </a:cubicBezTo>
                    <a:cubicBezTo>
                      <a:pt x="4694" y="2977"/>
                      <a:pt x="4554" y="1637"/>
                      <a:pt x="4512" y="453"/>
                    </a:cubicBezTo>
                    <a:cubicBezTo>
                      <a:pt x="4500" y="151"/>
                      <a:pt x="4260" y="0"/>
                      <a:pt x="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7913932" y="1681517"/>
                <a:ext cx="785463" cy="451094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0929" extrusionOk="0">
                    <a:moveTo>
                      <a:pt x="18578" y="1"/>
                    </a:moveTo>
                    <a:cubicBezTo>
                      <a:pt x="18343" y="1"/>
                      <a:pt x="18091" y="152"/>
                      <a:pt x="18057" y="451"/>
                    </a:cubicBezTo>
                    <a:cubicBezTo>
                      <a:pt x="17652" y="4315"/>
                      <a:pt x="16709" y="8791"/>
                      <a:pt x="12381" y="9834"/>
                    </a:cubicBezTo>
                    <a:cubicBezTo>
                      <a:pt x="11775" y="9980"/>
                      <a:pt x="11163" y="10050"/>
                      <a:pt x="10552" y="10050"/>
                    </a:cubicBezTo>
                    <a:cubicBezTo>
                      <a:pt x="6550" y="10050"/>
                      <a:pt x="2632" y="7079"/>
                      <a:pt x="988" y="3554"/>
                    </a:cubicBezTo>
                    <a:cubicBezTo>
                      <a:pt x="907" y="3382"/>
                      <a:pt x="772" y="3311"/>
                      <a:pt x="632" y="3311"/>
                    </a:cubicBezTo>
                    <a:cubicBezTo>
                      <a:pt x="327" y="3311"/>
                      <a:pt x="1" y="3651"/>
                      <a:pt x="177" y="4025"/>
                    </a:cubicBezTo>
                    <a:cubicBezTo>
                      <a:pt x="2066" y="8072"/>
                      <a:pt x="6317" y="10929"/>
                      <a:pt x="10752" y="10929"/>
                    </a:cubicBezTo>
                    <a:cubicBezTo>
                      <a:pt x="11250" y="10929"/>
                      <a:pt x="11750" y="10893"/>
                      <a:pt x="12249" y="10818"/>
                    </a:cubicBezTo>
                    <a:cubicBezTo>
                      <a:pt x="17296" y="10065"/>
                      <a:pt x="18546" y="4745"/>
                      <a:pt x="19001" y="451"/>
                    </a:cubicBezTo>
                    <a:cubicBezTo>
                      <a:pt x="19030" y="150"/>
                      <a:pt x="18812" y="1"/>
                      <a:pt x="185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7863824" y="1783137"/>
                <a:ext cx="157258" cy="100009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423" extrusionOk="0">
                    <a:moveTo>
                      <a:pt x="3085" y="0"/>
                    </a:moveTo>
                    <a:cubicBezTo>
                      <a:pt x="3057" y="0"/>
                      <a:pt x="3027" y="3"/>
                      <a:pt x="2996" y="8"/>
                    </a:cubicBezTo>
                    <a:cubicBezTo>
                      <a:pt x="1945" y="173"/>
                      <a:pt x="1126" y="959"/>
                      <a:pt x="357" y="1638"/>
                    </a:cubicBezTo>
                    <a:cubicBezTo>
                      <a:pt x="0" y="1949"/>
                      <a:pt x="334" y="2422"/>
                      <a:pt x="710" y="2422"/>
                    </a:cubicBezTo>
                    <a:cubicBezTo>
                      <a:pt x="814" y="2422"/>
                      <a:pt x="922" y="2386"/>
                      <a:pt x="1019" y="2300"/>
                    </a:cubicBezTo>
                    <a:cubicBezTo>
                      <a:pt x="1672" y="1721"/>
                      <a:pt x="2351" y="1050"/>
                      <a:pt x="3244" y="910"/>
                    </a:cubicBezTo>
                    <a:cubicBezTo>
                      <a:pt x="3809" y="823"/>
                      <a:pt x="3615" y="0"/>
                      <a:pt x="3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5" name="Google Shape;755;p28"/>
            <p:cNvSpPr/>
            <p:nvPr/>
          </p:nvSpPr>
          <p:spPr>
            <a:xfrm rot="1407827">
              <a:off x="1293304" y="539671"/>
              <a:ext cx="1017343" cy="870365"/>
            </a:xfrm>
            <a:custGeom>
              <a:avLst/>
              <a:gdLst/>
              <a:ahLst/>
              <a:cxnLst/>
              <a:rect l="l" t="t" r="r" b="b"/>
              <a:pathLst>
                <a:path w="31456" h="26906" extrusionOk="0">
                  <a:moveTo>
                    <a:pt x="17241" y="1"/>
                  </a:moveTo>
                  <a:cubicBezTo>
                    <a:pt x="16172" y="1"/>
                    <a:pt x="15074" y="117"/>
                    <a:pt x="13959" y="360"/>
                  </a:cubicBezTo>
                  <a:cubicBezTo>
                    <a:pt x="4576" y="2404"/>
                    <a:pt x="0" y="12209"/>
                    <a:pt x="4808" y="19962"/>
                  </a:cubicBezTo>
                  <a:cubicBezTo>
                    <a:pt x="7345" y="24085"/>
                    <a:pt x="11794" y="26905"/>
                    <a:pt x="16793" y="26905"/>
                  </a:cubicBezTo>
                  <a:cubicBezTo>
                    <a:pt x="17743" y="26905"/>
                    <a:pt x="18713" y="26803"/>
                    <a:pt x="19693" y="26589"/>
                  </a:cubicBezTo>
                  <a:cubicBezTo>
                    <a:pt x="25824" y="25249"/>
                    <a:pt x="29754" y="20078"/>
                    <a:pt x="30449" y="14360"/>
                  </a:cubicBezTo>
                  <a:cubicBezTo>
                    <a:pt x="31455" y="6384"/>
                    <a:pt x="25169" y="1"/>
                    <a:pt x="1724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C57ED2-A5E9-4D12-811C-F22FAEF25747}"/>
              </a:ext>
            </a:extLst>
          </p:cNvPr>
          <p:cNvSpPr txBox="1"/>
          <p:nvPr/>
        </p:nvSpPr>
        <p:spPr>
          <a:xfrm>
            <a:off x="809169" y="1816768"/>
            <a:ext cx="7440435" cy="1540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defTabSz="168275"/>
            <a:r>
              <a:rPr lang="en-US" sz="2400" dirty="0" err="1">
                <a:latin typeface="Patrick Hand" panose="020B0604020202020204" charset="0"/>
              </a:rPr>
              <a:t>Disiplin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Kerja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Pegawai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merupkan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bentuk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kepatuhan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terhadap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peraturan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atau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tugas-tugas</a:t>
            </a:r>
            <a:r>
              <a:rPr lang="en-US" sz="2400" dirty="0">
                <a:latin typeface="Patrick Hand" panose="020B0604020202020204" charset="0"/>
              </a:rPr>
              <a:t> yang </a:t>
            </a:r>
            <a:r>
              <a:rPr lang="en-US" sz="2400" dirty="0" err="1">
                <a:latin typeface="Patrick Hand" panose="020B0604020202020204" charset="0"/>
              </a:rPr>
              <a:t>seharusnya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kita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tangani</a:t>
            </a:r>
            <a:r>
              <a:rPr lang="en-US" sz="2400" dirty="0">
                <a:latin typeface="Patrick Hand" panose="020B0604020202020204" charset="0"/>
              </a:rPr>
              <a:t>. </a:t>
            </a:r>
            <a:r>
              <a:rPr lang="en-US" sz="2400" dirty="0" err="1">
                <a:latin typeface="Patrick Hand" panose="020B0604020202020204" charset="0"/>
              </a:rPr>
              <a:t>Kepat-uhan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dapat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menggerakan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roda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perusahaan</a:t>
            </a:r>
            <a:r>
              <a:rPr lang="en-US" sz="2400" dirty="0">
                <a:latin typeface="Patrick Hand" panose="020B0604020202020204" charset="0"/>
              </a:rPr>
              <a:t> agar </a:t>
            </a:r>
            <a:r>
              <a:rPr lang="en-US" sz="2400" dirty="0" err="1">
                <a:latin typeface="Patrick Hand" panose="020B0604020202020204" charset="0"/>
              </a:rPr>
              <a:t>memperoleh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penc-apaian</a:t>
            </a:r>
            <a:r>
              <a:rPr lang="en-US" sz="2400" dirty="0">
                <a:latin typeface="Patrick Hand" panose="020B0604020202020204" charset="0"/>
              </a:rPr>
              <a:t> yang </a:t>
            </a:r>
            <a:r>
              <a:rPr lang="en-US" sz="2400" dirty="0" err="1">
                <a:latin typeface="Patrick Hand" panose="020B0604020202020204" charset="0"/>
              </a:rPr>
              <a:t>sempurna</a:t>
            </a:r>
            <a:r>
              <a:rPr lang="en-US" sz="2400" dirty="0">
                <a:latin typeface="Patrick Hand" panose="020B0604020202020204" charset="0"/>
              </a:rPr>
              <a:t>.</a:t>
            </a:r>
          </a:p>
          <a:p>
            <a:pPr lvl="1" defTabSz="168275"/>
            <a:endParaRPr lang="en-US" sz="2400" dirty="0">
              <a:latin typeface="Patrick Hand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4C8E-6995-4D76-BC34-3614B7B4E67F}"/>
              </a:ext>
            </a:extLst>
          </p:cNvPr>
          <p:cNvSpPr txBox="1"/>
          <p:nvPr/>
        </p:nvSpPr>
        <p:spPr>
          <a:xfrm>
            <a:off x="807507" y="3385355"/>
            <a:ext cx="7326963" cy="14292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400" dirty="0" err="1">
                <a:latin typeface="Patrick Hand" panose="020B0604020202020204" charset="0"/>
              </a:rPr>
              <a:t>Menurut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Sutrisno</a:t>
            </a:r>
            <a:r>
              <a:rPr lang="en-US" sz="2400" dirty="0">
                <a:latin typeface="Patrick Hand" panose="020B0604020202020204" charset="0"/>
              </a:rPr>
              <a:t>, </a:t>
            </a:r>
            <a:r>
              <a:rPr lang="en-US" sz="2400" dirty="0" err="1">
                <a:latin typeface="Patrick Hand" panose="020B0604020202020204" charset="0"/>
              </a:rPr>
              <a:t>disiplin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kerja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adalah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perilaku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seseorang</a:t>
            </a:r>
            <a:r>
              <a:rPr lang="en-US" sz="2400" dirty="0">
                <a:latin typeface="Patrick Hand" panose="020B0604020202020204" charset="0"/>
              </a:rPr>
              <a:t> yang </a:t>
            </a:r>
            <a:r>
              <a:rPr lang="en-US" sz="2400" dirty="0" err="1">
                <a:latin typeface="Patrick Hand" panose="020B0604020202020204" charset="0"/>
              </a:rPr>
              <a:t>sesuai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dengan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peraturan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prosedur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kerja</a:t>
            </a:r>
            <a:r>
              <a:rPr lang="en-US" sz="2400" dirty="0">
                <a:latin typeface="Patrick Hand" panose="020B0604020202020204" charset="0"/>
              </a:rPr>
              <a:t> yang </a:t>
            </a:r>
            <a:r>
              <a:rPr lang="en-US" sz="2400" dirty="0" err="1">
                <a:latin typeface="Patrick Hand" panose="020B0604020202020204" charset="0"/>
              </a:rPr>
              <a:t>ada</a:t>
            </a:r>
            <a:endParaRPr lang="en-US" sz="2400" dirty="0">
              <a:latin typeface="Patrick Han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9"/>
          <p:cNvSpPr/>
          <p:nvPr/>
        </p:nvSpPr>
        <p:spPr>
          <a:xfrm>
            <a:off x="179132" y="206372"/>
            <a:ext cx="8828601" cy="4745391"/>
          </a:xfrm>
          <a:prstGeom prst="roundRect">
            <a:avLst>
              <a:gd name="adj" fmla="val 14289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69" name="Google Shape;769;p29"/>
          <p:cNvGrpSpPr/>
          <p:nvPr/>
        </p:nvGrpSpPr>
        <p:grpSpPr>
          <a:xfrm rot="980437">
            <a:off x="8434058" y="3608727"/>
            <a:ext cx="2116439" cy="2027297"/>
            <a:chOff x="7323431" y="3405627"/>
            <a:chExt cx="2280736" cy="2184975"/>
          </a:xfrm>
        </p:grpSpPr>
        <p:sp>
          <p:nvSpPr>
            <p:cNvPr id="770" name="Google Shape;770;p29"/>
            <p:cNvSpPr/>
            <p:nvPr/>
          </p:nvSpPr>
          <p:spPr>
            <a:xfrm rot="891400">
              <a:off x="7512777" y="3620639"/>
              <a:ext cx="1902046" cy="1724930"/>
            </a:xfrm>
            <a:custGeom>
              <a:avLst/>
              <a:gdLst/>
              <a:ahLst/>
              <a:cxnLst/>
              <a:rect l="l" t="t" r="r" b="b"/>
              <a:pathLst>
                <a:path w="33570" h="30444" extrusionOk="0">
                  <a:moveTo>
                    <a:pt x="18915" y="1"/>
                  </a:moveTo>
                  <a:cubicBezTo>
                    <a:pt x="12497" y="1"/>
                    <a:pt x="5902" y="4411"/>
                    <a:pt x="1" y="10313"/>
                  </a:cubicBezTo>
                  <a:cubicBezTo>
                    <a:pt x="814" y="10217"/>
                    <a:pt x="1663" y="10193"/>
                    <a:pt x="2521" y="10193"/>
                  </a:cubicBezTo>
                  <a:cubicBezTo>
                    <a:pt x="3437" y="10193"/>
                    <a:pt x="4363" y="10221"/>
                    <a:pt x="5269" y="10221"/>
                  </a:cubicBezTo>
                  <a:cubicBezTo>
                    <a:pt x="5803" y="10221"/>
                    <a:pt x="6330" y="10211"/>
                    <a:pt x="6844" y="10180"/>
                  </a:cubicBezTo>
                  <a:cubicBezTo>
                    <a:pt x="7357" y="17155"/>
                    <a:pt x="7870" y="23344"/>
                    <a:pt x="7870" y="30444"/>
                  </a:cubicBezTo>
                  <a:lnTo>
                    <a:pt x="31095" y="30444"/>
                  </a:lnTo>
                  <a:cubicBezTo>
                    <a:pt x="31095" y="30311"/>
                    <a:pt x="33569" y="3627"/>
                    <a:pt x="22581" y="508"/>
                  </a:cubicBezTo>
                  <a:cubicBezTo>
                    <a:pt x="21370" y="163"/>
                    <a:pt x="20146" y="1"/>
                    <a:pt x="18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 rot="891400">
              <a:off x="7566538" y="3637565"/>
              <a:ext cx="1805159" cy="1750879"/>
            </a:xfrm>
            <a:custGeom>
              <a:avLst/>
              <a:gdLst/>
              <a:ahLst/>
              <a:cxnLst/>
              <a:rect l="l" t="t" r="r" b="b"/>
              <a:pathLst>
                <a:path w="31860" h="30902" extrusionOk="0">
                  <a:moveTo>
                    <a:pt x="19207" y="462"/>
                  </a:moveTo>
                  <a:cubicBezTo>
                    <a:pt x="20380" y="462"/>
                    <a:pt x="21542" y="610"/>
                    <a:pt x="22675" y="921"/>
                  </a:cubicBezTo>
                  <a:cubicBezTo>
                    <a:pt x="23420" y="1120"/>
                    <a:pt x="24082" y="1409"/>
                    <a:pt x="24735" y="1831"/>
                  </a:cubicBezTo>
                  <a:cubicBezTo>
                    <a:pt x="26001" y="2642"/>
                    <a:pt x="26994" y="3833"/>
                    <a:pt x="27764" y="5132"/>
                  </a:cubicBezTo>
                  <a:cubicBezTo>
                    <a:pt x="28657" y="6630"/>
                    <a:pt x="29270" y="8260"/>
                    <a:pt x="29741" y="9932"/>
                  </a:cubicBezTo>
                  <a:cubicBezTo>
                    <a:pt x="30254" y="11735"/>
                    <a:pt x="30602" y="13580"/>
                    <a:pt x="30850" y="15434"/>
                  </a:cubicBezTo>
                  <a:cubicBezTo>
                    <a:pt x="31098" y="17279"/>
                    <a:pt x="31247" y="19132"/>
                    <a:pt x="31322" y="20994"/>
                  </a:cubicBezTo>
                  <a:cubicBezTo>
                    <a:pt x="31388" y="22616"/>
                    <a:pt x="31404" y="24238"/>
                    <a:pt x="31380" y="25859"/>
                  </a:cubicBezTo>
                  <a:cubicBezTo>
                    <a:pt x="31363" y="27018"/>
                    <a:pt x="31313" y="28168"/>
                    <a:pt x="31247" y="29318"/>
                  </a:cubicBezTo>
                  <a:cubicBezTo>
                    <a:pt x="31227" y="29687"/>
                    <a:pt x="31178" y="30062"/>
                    <a:pt x="31162" y="30433"/>
                  </a:cubicBezTo>
                  <a:lnTo>
                    <a:pt x="31162" y="30433"/>
                  </a:lnTo>
                  <a:cubicBezTo>
                    <a:pt x="31123" y="30433"/>
                    <a:pt x="31085" y="30432"/>
                    <a:pt x="31046" y="30432"/>
                  </a:cubicBezTo>
                  <a:cubicBezTo>
                    <a:pt x="30845" y="30432"/>
                    <a:pt x="30643" y="30443"/>
                    <a:pt x="30445" y="30443"/>
                  </a:cubicBezTo>
                  <a:lnTo>
                    <a:pt x="8385" y="30443"/>
                  </a:lnTo>
                  <a:cubicBezTo>
                    <a:pt x="8383" y="29003"/>
                    <a:pt x="8359" y="27555"/>
                    <a:pt x="8319" y="26107"/>
                  </a:cubicBezTo>
                  <a:cubicBezTo>
                    <a:pt x="8237" y="23501"/>
                    <a:pt x="8096" y="20903"/>
                    <a:pt x="7930" y="18305"/>
                  </a:cubicBezTo>
                  <a:cubicBezTo>
                    <a:pt x="7757" y="15674"/>
                    <a:pt x="7550" y="13043"/>
                    <a:pt x="7351" y="10411"/>
                  </a:cubicBezTo>
                  <a:cubicBezTo>
                    <a:pt x="7343" y="10299"/>
                    <a:pt x="7258" y="10179"/>
                    <a:pt x="7140" y="10179"/>
                  </a:cubicBezTo>
                  <a:cubicBezTo>
                    <a:pt x="7136" y="10179"/>
                    <a:pt x="7132" y="10179"/>
                    <a:pt x="7128" y="10180"/>
                  </a:cubicBezTo>
                  <a:cubicBezTo>
                    <a:pt x="6610" y="10210"/>
                    <a:pt x="6093" y="10219"/>
                    <a:pt x="5576" y="10219"/>
                  </a:cubicBezTo>
                  <a:cubicBezTo>
                    <a:pt x="4653" y="10219"/>
                    <a:pt x="3731" y="10189"/>
                    <a:pt x="2810" y="10189"/>
                  </a:cubicBezTo>
                  <a:cubicBezTo>
                    <a:pt x="2175" y="10189"/>
                    <a:pt x="1541" y="10203"/>
                    <a:pt x="907" y="10252"/>
                  </a:cubicBezTo>
                  <a:lnTo>
                    <a:pt x="907" y="10252"/>
                  </a:lnTo>
                  <a:cubicBezTo>
                    <a:pt x="1371" y="9799"/>
                    <a:pt x="1839" y="9349"/>
                    <a:pt x="2312" y="8914"/>
                  </a:cubicBezTo>
                  <a:cubicBezTo>
                    <a:pt x="4753" y="6663"/>
                    <a:pt x="7401" y="4586"/>
                    <a:pt x="10322" y="2998"/>
                  </a:cubicBezTo>
                  <a:cubicBezTo>
                    <a:pt x="12878" y="1616"/>
                    <a:pt x="15692" y="590"/>
                    <a:pt x="18612" y="474"/>
                  </a:cubicBezTo>
                  <a:cubicBezTo>
                    <a:pt x="18811" y="466"/>
                    <a:pt x="19009" y="462"/>
                    <a:pt x="19207" y="462"/>
                  </a:cubicBezTo>
                  <a:close/>
                  <a:moveTo>
                    <a:pt x="19215" y="1"/>
                  </a:moveTo>
                  <a:cubicBezTo>
                    <a:pt x="18303" y="1"/>
                    <a:pt x="17392" y="89"/>
                    <a:pt x="16494" y="251"/>
                  </a:cubicBezTo>
                  <a:cubicBezTo>
                    <a:pt x="13499" y="789"/>
                    <a:pt x="10694" y="2129"/>
                    <a:pt x="8146" y="3759"/>
                  </a:cubicBezTo>
                  <a:cubicBezTo>
                    <a:pt x="5225" y="5629"/>
                    <a:pt x="2577" y="7929"/>
                    <a:pt x="128" y="10378"/>
                  </a:cubicBezTo>
                  <a:cubicBezTo>
                    <a:pt x="1" y="10505"/>
                    <a:pt x="72" y="10769"/>
                    <a:pt x="260" y="10769"/>
                  </a:cubicBezTo>
                  <a:cubicBezTo>
                    <a:pt x="268" y="10769"/>
                    <a:pt x="276" y="10768"/>
                    <a:pt x="285" y="10767"/>
                  </a:cubicBezTo>
                  <a:cubicBezTo>
                    <a:pt x="1105" y="10675"/>
                    <a:pt x="1927" y="10650"/>
                    <a:pt x="2749" y="10650"/>
                  </a:cubicBezTo>
                  <a:cubicBezTo>
                    <a:pt x="3693" y="10650"/>
                    <a:pt x="4638" y="10683"/>
                    <a:pt x="5584" y="10683"/>
                  </a:cubicBezTo>
                  <a:cubicBezTo>
                    <a:pt x="6027" y="10683"/>
                    <a:pt x="6470" y="10675"/>
                    <a:pt x="6914" y="10654"/>
                  </a:cubicBezTo>
                  <a:lnTo>
                    <a:pt x="6914" y="10654"/>
                  </a:lnTo>
                  <a:cubicBezTo>
                    <a:pt x="7016" y="12071"/>
                    <a:pt x="7125" y="13488"/>
                    <a:pt x="7227" y="14904"/>
                  </a:cubicBezTo>
                  <a:cubicBezTo>
                    <a:pt x="7417" y="17494"/>
                    <a:pt x="7599" y="20092"/>
                    <a:pt x="7724" y="22690"/>
                  </a:cubicBezTo>
                  <a:cubicBezTo>
                    <a:pt x="7856" y="25346"/>
                    <a:pt x="7930" y="28011"/>
                    <a:pt x="7930" y="30667"/>
                  </a:cubicBezTo>
                  <a:cubicBezTo>
                    <a:pt x="7930" y="30725"/>
                    <a:pt x="7948" y="30772"/>
                    <a:pt x="7976" y="30808"/>
                  </a:cubicBezTo>
                  <a:lnTo>
                    <a:pt x="7976" y="30808"/>
                  </a:lnTo>
                  <a:cubicBezTo>
                    <a:pt x="8012" y="30861"/>
                    <a:pt x="8071" y="30898"/>
                    <a:pt x="8154" y="30898"/>
                  </a:cubicBezTo>
                  <a:lnTo>
                    <a:pt x="8195" y="30898"/>
                  </a:lnTo>
                  <a:cubicBezTo>
                    <a:pt x="8297" y="30901"/>
                    <a:pt x="8398" y="30902"/>
                    <a:pt x="8499" y="30902"/>
                  </a:cubicBezTo>
                  <a:cubicBezTo>
                    <a:pt x="8700" y="30902"/>
                    <a:pt x="8898" y="30898"/>
                    <a:pt x="9097" y="30898"/>
                  </a:cubicBezTo>
                  <a:lnTo>
                    <a:pt x="31380" y="30898"/>
                  </a:lnTo>
                  <a:cubicBezTo>
                    <a:pt x="31512" y="30898"/>
                    <a:pt x="31611" y="30791"/>
                    <a:pt x="31611" y="30667"/>
                  </a:cubicBezTo>
                  <a:cubicBezTo>
                    <a:pt x="31611" y="30642"/>
                    <a:pt x="31619" y="30609"/>
                    <a:pt x="31619" y="30576"/>
                  </a:cubicBezTo>
                  <a:cubicBezTo>
                    <a:pt x="31669" y="29922"/>
                    <a:pt x="31710" y="29268"/>
                    <a:pt x="31744" y="28615"/>
                  </a:cubicBezTo>
                  <a:cubicBezTo>
                    <a:pt x="31810" y="27307"/>
                    <a:pt x="31843" y="26000"/>
                    <a:pt x="31851" y="24684"/>
                  </a:cubicBezTo>
                  <a:cubicBezTo>
                    <a:pt x="31859" y="22963"/>
                    <a:pt x="31810" y="21242"/>
                    <a:pt x="31702" y="19521"/>
                  </a:cubicBezTo>
                  <a:cubicBezTo>
                    <a:pt x="31586" y="17610"/>
                    <a:pt x="31380" y="15699"/>
                    <a:pt x="31073" y="13812"/>
                  </a:cubicBezTo>
                  <a:cubicBezTo>
                    <a:pt x="30759" y="11967"/>
                    <a:pt x="30345" y="10130"/>
                    <a:pt x="29725" y="8351"/>
                  </a:cubicBezTo>
                  <a:cubicBezTo>
                    <a:pt x="29170" y="6746"/>
                    <a:pt x="28450" y="5174"/>
                    <a:pt x="27433" y="3800"/>
                  </a:cubicBezTo>
                  <a:cubicBezTo>
                    <a:pt x="26523" y="2568"/>
                    <a:pt x="25356" y="1508"/>
                    <a:pt x="23941" y="880"/>
                  </a:cubicBezTo>
                  <a:cubicBezTo>
                    <a:pt x="22907" y="424"/>
                    <a:pt x="21781" y="193"/>
                    <a:pt x="20664" y="77"/>
                  </a:cubicBezTo>
                  <a:cubicBezTo>
                    <a:pt x="20182" y="25"/>
                    <a:pt x="19699" y="1"/>
                    <a:pt x="19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 rot="891400">
              <a:off x="8340051" y="3874038"/>
              <a:ext cx="129409" cy="143971"/>
            </a:xfrm>
            <a:custGeom>
              <a:avLst/>
              <a:gdLst/>
              <a:ahLst/>
              <a:cxnLst/>
              <a:rect l="l" t="t" r="r" b="b"/>
              <a:pathLst>
                <a:path w="2284" h="2541" extrusionOk="0">
                  <a:moveTo>
                    <a:pt x="1880" y="1"/>
                  </a:moveTo>
                  <a:cubicBezTo>
                    <a:pt x="1741" y="1"/>
                    <a:pt x="1597" y="114"/>
                    <a:pt x="1647" y="284"/>
                  </a:cubicBezTo>
                  <a:cubicBezTo>
                    <a:pt x="1680" y="391"/>
                    <a:pt x="1705" y="491"/>
                    <a:pt x="1721" y="598"/>
                  </a:cubicBezTo>
                  <a:cubicBezTo>
                    <a:pt x="1738" y="664"/>
                    <a:pt x="1746" y="731"/>
                    <a:pt x="1754" y="797"/>
                  </a:cubicBezTo>
                  <a:cubicBezTo>
                    <a:pt x="1762" y="829"/>
                    <a:pt x="1771" y="862"/>
                    <a:pt x="1771" y="894"/>
                  </a:cubicBezTo>
                  <a:lnTo>
                    <a:pt x="1771" y="894"/>
                  </a:lnTo>
                  <a:cubicBezTo>
                    <a:pt x="1770" y="885"/>
                    <a:pt x="1769" y="879"/>
                    <a:pt x="1769" y="879"/>
                  </a:cubicBezTo>
                  <a:lnTo>
                    <a:pt x="1769" y="879"/>
                  </a:lnTo>
                  <a:cubicBezTo>
                    <a:pt x="1769" y="879"/>
                    <a:pt x="1769" y="884"/>
                    <a:pt x="1771" y="896"/>
                  </a:cubicBezTo>
                  <a:cubicBezTo>
                    <a:pt x="1771" y="895"/>
                    <a:pt x="1771" y="895"/>
                    <a:pt x="1771" y="894"/>
                  </a:cubicBezTo>
                  <a:lnTo>
                    <a:pt x="1771" y="894"/>
                  </a:lnTo>
                  <a:cubicBezTo>
                    <a:pt x="1774" y="915"/>
                    <a:pt x="1779" y="953"/>
                    <a:pt x="1779" y="962"/>
                  </a:cubicBezTo>
                  <a:cubicBezTo>
                    <a:pt x="1796" y="1103"/>
                    <a:pt x="1804" y="1244"/>
                    <a:pt x="1804" y="1376"/>
                  </a:cubicBezTo>
                  <a:cubicBezTo>
                    <a:pt x="1804" y="1442"/>
                    <a:pt x="1804" y="1508"/>
                    <a:pt x="1804" y="1583"/>
                  </a:cubicBezTo>
                  <a:cubicBezTo>
                    <a:pt x="1796" y="1608"/>
                    <a:pt x="1796" y="1641"/>
                    <a:pt x="1796" y="1666"/>
                  </a:cubicBezTo>
                  <a:cubicBezTo>
                    <a:pt x="1794" y="1679"/>
                    <a:pt x="1793" y="1683"/>
                    <a:pt x="1793" y="1683"/>
                  </a:cubicBezTo>
                  <a:cubicBezTo>
                    <a:pt x="1793" y="1683"/>
                    <a:pt x="1797" y="1656"/>
                    <a:pt x="1794" y="1656"/>
                  </a:cubicBezTo>
                  <a:lnTo>
                    <a:pt x="1794" y="1656"/>
                  </a:lnTo>
                  <a:cubicBezTo>
                    <a:pt x="1793" y="1656"/>
                    <a:pt x="1791" y="1661"/>
                    <a:pt x="1787" y="1674"/>
                  </a:cubicBezTo>
                  <a:cubicBezTo>
                    <a:pt x="1787" y="1690"/>
                    <a:pt x="1787" y="1699"/>
                    <a:pt x="1787" y="1715"/>
                  </a:cubicBezTo>
                  <a:cubicBezTo>
                    <a:pt x="1771" y="1773"/>
                    <a:pt x="1763" y="1831"/>
                    <a:pt x="1738" y="1889"/>
                  </a:cubicBezTo>
                  <a:cubicBezTo>
                    <a:pt x="1738" y="1906"/>
                    <a:pt x="1730" y="1914"/>
                    <a:pt x="1730" y="1922"/>
                  </a:cubicBezTo>
                  <a:cubicBezTo>
                    <a:pt x="1721" y="1939"/>
                    <a:pt x="1713" y="1964"/>
                    <a:pt x="1696" y="1980"/>
                  </a:cubicBezTo>
                  <a:cubicBezTo>
                    <a:pt x="1691" y="1992"/>
                    <a:pt x="1685" y="2003"/>
                    <a:pt x="1676" y="2015"/>
                  </a:cubicBezTo>
                  <a:lnTo>
                    <a:pt x="1676" y="2015"/>
                  </a:lnTo>
                  <a:cubicBezTo>
                    <a:pt x="1668" y="2019"/>
                    <a:pt x="1651" y="2035"/>
                    <a:pt x="1642" y="2045"/>
                  </a:cubicBezTo>
                  <a:lnTo>
                    <a:pt x="1642" y="2045"/>
                  </a:lnTo>
                  <a:cubicBezTo>
                    <a:pt x="1629" y="2052"/>
                    <a:pt x="1610" y="2063"/>
                    <a:pt x="1605" y="2063"/>
                  </a:cubicBezTo>
                  <a:cubicBezTo>
                    <a:pt x="1604" y="2064"/>
                    <a:pt x="1603" y="2065"/>
                    <a:pt x="1601" y="2066"/>
                  </a:cubicBezTo>
                  <a:lnTo>
                    <a:pt x="1601" y="2066"/>
                  </a:lnTo>
                  <a:cubicBezTo>
                    <a:pt x="1605" y="2066"/>
                    <a:pt x="1610" y="2065"/>
                    <a:pt x="1616" y="2064"/>
                  </a:cubicBezTo>
                  <a:lnTo>
                    <a:pt x="1616" y="2064"/>
                  </a:lnTo>
                  <a:cubicBezTo>
                    <a:pt x="1609" y="2065"/>
                    <a:pt x="1601" y="2069"/>
                    <a:pt x="1595" y="2070"/>
                  </a:cubicBezTo>
                  <a:lnTo>
                    <a:pt x="1595" y="2070"/>
                  </a:lnTo>
                  <a:cubicBezTo>
                    <a:pt x="1597" y="2069"/>
                    <a:pt x="1599" y="2068"/>
                    <a:pt x="1601" y="2066"/>
                  </a:cubicBezTo>
                  <a:lnTo>
                    <a:pt x="1601" y="2066"/>
                  </a:lnTo>
                  <a:cubicBezTo>
                    <a:pt x="1592" y="2068"/>
                    <a:pt x="1588" y="2070"/>
                    <a:pt x="1586" y="2071"/>
                  </a:cubicBezTo>
                  <a:lnTo>
                    <a:pt x="1586" y="2071"/>
                  </a:lnTo>
                  <a:cubicBezTo>
                    <a:pt x="1587" y="2071"/>
                    <a:pt x="1588" y="2071"/>
                    <a:pt x="1589" y="2071"/>
                  </a:cubicBezTo>
                  <a:cubicBezTo>
                    <a:pt x="1591" y="2071"/>
                    <a:pt x="1592" y="2071"/>
                    <a:pt x="1595" y="2070"/>
                  </a:cubicBezTo>
                  <a:lnTo>
                    <a:pt x="1595" y="2070"/>
                  </a:lnTo>
                  <a:cubicBezTo>
                    <a:pt x="1591" y="2072"/>
                    <a:pt x="1588" y="2072"/>
                    <a:pt x="1587" y="2072"/>
                  </a:cubicBezTo>
                  <a:cubicBezTo>
                    <a:pt x="1586" y="2072"/>
                    <a:pt x="1585" y="2072"/>
                    <a:pt x="1586" y="2071"/>
                  </a:cubicBezTo>
                  <a:lnTo>
                    <a:pt x="1586" y="2071"/>
                  </a:lnTo>
                  <a:cubicBezTo>
                    <a:pt x="1584" y="2071"/>
                    <a:pt x="1581" y="2072"/>
                    <a:pt x="1579" y="2072"/>
                  </a:cubicBezTo>
                  <a:lnTo>
                    <a:pt x="1579" y="2072"/>
                  </a:lnTo>
                  <a:cubicBezTo>
                    <a:pt x="1579" y="2072"/>
                    <a:pt x="1579" y="2072"/>
                    <a:pt x="1579" y="2072"/>
                  </a:cubicBezTo>
                  <a:cubicBezTo>
                    <a:pt x="1584" y="2072"/>
                    <a:pt x="1564" y="2079"/>
                    <a:pt x="1548" y="2079"/>
                  </a:cubicBezTo>
                  <a:cubicBezTo>
                    <a:pt x="1554" y="2079"/>
                    <a:pt x="1566" y="2074"/>
                    <a:pt x="1579" y="2072"/>
                  </a:cubicBezTo>
                  <a:lnTo>
                    <a:pt x="1579" y="2072"/>
                  </a:lnTo>
                  <a:cubicBezTo>
                    <a:pt x="1576" y="2072"/>
                    <a:pt x="1567" y="2074"/>
                    <a:pt x="1548" y="2079"/>
                  </a:cubicBezTo>
                  <a:lnTo>
                    <a:pt x="1482" y="2079"/>
                  </a:lnTo>
                  <a:cubicBezTo>
                    <a:pt x="1483" y="2078"/>
                    <a:pt x="1479" y="2075"/>
                    <a:pt x="1465" y="2071"/>
                  </a:cubicBezTo>
                  <a:lnTo>
                    <a:pt x="1432" y="2071"/>
                  </a:lnTo>
                  <a:cubicBezTo>
                    <a:pt x="1399" y="2063"/>
                    <a:pt x="1357" y="2046"/>
                    <a:pt x="1324" y="2038"/>
                  </a:cubicBezTo>
                  <a:cubicBezTo>
                    <a:pt x="1320" y="2034"/>
                    <a:pt x="1301" y="2025"/>
                    <a:pt x="1289" y="2020"/>
                  </a:cubicBezTo>
                  <a:lnTo>
                    <a:pt x="1289" y="2020"/>
                  </a:lnTo>
                  <a:cubicBezTo>
                    <a:pt x="1272" y="2012"/>
                    <a:pt x="1249" y="2004"/>
                    <a:pt x="1233" y="1997"/>
                  </a:cubicBezTo>
                  <a:cubicBezTo>
                    <a:pt x="1200" y="1972"/>
                    <a:pt x="1167" y="1955"/>
                    <a:pt x="1134" y="1930"/>
                  </a:cubicBezTo>
                  <a:lnTo>
                    <a:pt x="1134" y="1930"/>
                  </a:lnTo>
                  <a:cubicBezTo>
                    <a:pt x="1139" y="1934"/>
                    <a:pt x="1141" y="1935"/>
                    <a:pt x="1142" y="1935"/>
                  </a:cubicBezTo>
                  <a:cubicBezTo>
                    <a:pt x="1144" y="1935"/>
                    <a:pt x="1116" y="1912"/>
                    <a:pt x="1109" y="1906"/>
                  </a:cubicBezTo>
                  <a:cubicBezTo>
                    <a:pt x="1092" y="1897"/>
                    <a:pt x="1076" y="1881"/>
                    <a:pt x="1068" y="1864"/>
                  </a:cubicBezTo>
                  <a:cubicBezTo>
                    <a:pt x="1035" y="1839"/>
                    <a:pt x="1001" y="1806"/>
                    <a:pt x="968" y="1773"/>
                  </a:cubicBezTo>
                  <a:cubicBezTo>
                    <a:pt x="720" y="1508"/>
                    <a:pt x="513" y="1161"/>
                    <a:pt x="464" y="813"/>
                  </a:cubicBezTo>
                  <a:cubicBezTo>
                    <a:pt x="449" y="707"/>
                    <a:pt x="331" y="643"/>
                    <a:pt x="230" y="643"/>
                  </a:cubicBezTo>
                  <a:cubicBezTo>
                    <a:pt x="213" y="643"/>
                    <a:pt x="197" y="644"/>
                    <a:pt x="182" y="648"/>
                  </a:cubicBezTo>
                  <a:cubicBezTo>
                    <a:pt x="50" y="689"/>
                    <a:pt x="0" y="813"/>
                    <a:pt x="17" y="929"/>
                  </a:cubicBezTo>
                  <a:cubicBezTo>
                    <a:pt x="58" y="1161"/>
                    <a:pt x="157" y="1393"/>
                    <a:pt x="273" y="1591"/>
                  </a:cubicBezTo>
                  <a:cubicBezTo>
                    <a:pt x="406" y="1815"/>
                    <a:pt x="563" y="2038"/>
                    <a:pt x="761" y="2212"/>
                  </a:cubicBezTo>
                  <a:cubicBezTo>
                    <a:pt x="955" y="2386"/>
                    <a:pt x="1235" y="2541"/>
                    <a:pt x="1514" y="2541"/>
                  </a:cubicBezTo>
                  <a:cubicBezTo>
                    <a:pt x="1592" y="2541"/>
                    <a:pt x="1670" y="2528"/>
                    <a:pt x="1746" y="2501"/>
                  </a:cubicBezTo>
                  <a:cubicBezTo>
                    <a:pt x="2027" y="2402"/>
                    <a:pt x="2176" y="2129"/>
                    <a:pt x="2226" y="1848"/>
                  </a:cubicBezTo>
                  <a:cubicBezTo>
                    <a:pt x="2284" y="1542"/>
                    <a:pt x="2267" y="1227"/>
                    <a:pt x="2234" y="921"/>
                  </a:cubicBezTo>
                  <a:cubicBezTo>
                    <a:pt x="2201" y="664"/>
                    <a:pt x="2160" y="408"/>
                    <a:pt x="2094" y="160"/>
                  </a:cubicBezTo>
                  <a:cubicBezTo>
                    <a:pt x="2061" y="49"/>
                    <a:pt x="1972" y="1"/>
                    <a:pt x="1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 rot="891400">
              <a:off x="8174508" y="3867702"/>
              <a:ext cx="137398" cy="143971"/>
            </a:xfrm>
            <a:custGeom>
              <a:avLst/>
              <a:gdLst/>
              <a:ahLst/>
              <a:cxnLst/>
              <a:rect l="l" t="t" r="r" b="b"/>
              <a:pathLst>
                <a:path w="2425" h="2541" extrusionOk="0">
                  <a:moveTo>
                    <a:pt x="1879" y="1142"/>
                  </a:moveTo>
                  <a:cubicBezTo>
                    <a:pt x="1879" y="1148"/>
                    <a:pt x="1880" y="1155"/>
                    <a:pt x="1882" y="1161"/>
                  </a:cubicBezTo>
                  <a:lnTo>
                    <a:pt x="1882" y="1161"/>
                  </a:lnTo>
                  <a:cubicBezTo>
                    <a:pt x="1881" y="1157"/>
                    <a:pt x="1880" y="1151"/>
                    <a:pt x="1879" y="1142"/>
                  </a:cubicBezTo>
                  <a:close/>
                  <a:moveTo>
                    <a:pt x="1815" y="2035"/>
                  </a:moveTo>
                  <a:cubicBezTo>
                    <a:pt x="1817" y="2035"/>
                    <a:pt x="1792" y="2061"/>
                    <a:pt x="1788" y="2061"/>
                  </a:cubicBezTo>
                  <a:cubicBezTo>
                    <a:pt x="1788" y="2061"/>
                    <a:pt x="1788" y="2061"/>
                    <a:pt x="1788" y="2060"/>
                  </a:cubicBezTo>
                  <a:lnTo>
                    <a:pt x="1788" y="2060"/>
                  </a:lnTo>
                  <a:cubicBezTo>
                    <a:pt x="1807" y="2042"/>
                    <a:pt x="1814" y="2035"/>
                    <a:pt x="1815" y="2035"/>
                  </a:cubicBezTo>
                  <a:close/>
                  <a:moveTo>
                    <a:pt x="1933" y="0"/>
                  </a:moveTo>
                  <a:cubicBezTo>
                    <a:pt x="1915" y="0"/>
                    <a:pt x="1896" y="3"/>
                    <a:pt x="1879" y="8"/>
                  </a:cubicBezTo>
                  <a:cubicBezTo>
                    <a:pt x="1746" y="41"/>
                    <a:pt x="1689" y="174"/>
                    <a:pt x="1713" y="290"/>
                  </a:cubicBezTo>
                  <a:cubicBezTo>
                    <a:pt x="1763" y="538"/>
                    <a:pt x="1821" y="770"/>
                    <a:pt x="1862" y="1018"/>
                  </a:cubicBezTo>
                  <a:cubicBezTo>
                    <a:pt x="1871" y="1051"/>
                    <a:pt x="1871" y="1092"/>
                    <a:pt x="1879" y="1125"/>
                  </a:cubicBezTo>
                  <a:cubicBezTo>
                    <a:pt x="1879" y="1134"/>
                    <a:pt x="1881" y="1155"/>
                    <a:pt x="1882" y="1163"/>
                  </a:cubicBezTo>
                  <a:lnTo>
                    <a:pt x="1882" y="1163"/>
                  </a:lnTo>
                  <a:cubicBezTo>
                    <a:pt x="1882" y="1163"/>
                    <a:pt x="1882" y="1162"/>
                    <a:pt x="1882" y="1161"/>
                  </a:cubicBezTo>
                  <a:lnTo>
                    <a:pt x="1882" y="1161"/>
                  </a:lnTo>
                  <a:cubicBezTo>
                    <a:pt x="1882" y="1165"/>
                    <a:pt x="1883" y="1167"/>
                    <a:pt x="1883" y="1167"/>
                  </a:cubicBezTo>
                  <a:cubicBezTo>
                    <a:pt x="1883" y="1167"/>
                    <a:pt x="1882" y="1166"/>
                    <a:pt x="1882" y="1163"/>
                  </a:cubicBezTo>
                  <a:lnTo>
                    <a:pt x="1882" y="1163"/>
                  </a:lnTo>
                  <a:cubicBezTo>
                    <a:pt x="1884" y="1173"/>
                    <a:pt x="1887" y="1182"/>
                    <a:pt x="1887" y="1192"/>
                  </a:cubicBezTo>
                  <a:cubicBezTo>
                    <a:pt x="1895" y="1258"/>
                    <a:pt x="1904" y="1324"/>
                    <a:pt x="1904" y="1398"/>
                  </a:cubicBezTo>
                  <a:cubicBezTo>
                    <a:pt x="1912" y="1531"/>
                    <a:pt x="1912" y="1663"/>
                    <a:pt x="1904" y="1796"/>
                  </a:cubicBezTo>
                  <a:cubicBezTo>
                    <a:pt x="1902" y="1804"/>
                    <a:pt x="1901" y="1807"/>
                    <a:pt x="1901" y="1807"/>
                  </a:cubicBezTo>
                  <a:cubicBezTo>
                    <a:pt x="1901" y="1807"/>
                    <a:pt x="1904" y="1787"/>
                    <a:pt x="1903" y="1787"/>
                  </a:cubicBezTo>
                  <a:lnTo>
                    <a:pt x="1903" y="1787"/>
                  </a:lnTo>
                  <a:cubicBezTo>
                    <a:pt x="1902" y="1787"/>
                    <a:pt x="1900" y="1793"/>
                    <a:pt x="1895" y="1812"/>
                  </a:cubicBezTo>
                  <a:cubicBezTo>
                    <a:pt x="1895" y="1829"/>
                    <a:pt x="1895" y="1837"/>
                    <a:pt x="1895" y="1845"/>
                  </a:cubicBezTo>
                  <a:cubicBezTo>
                    <a:pt x="1887" y="1878"/>
                    <a:pt x="1879" y="1903"/>
                    <a:pt x="1871" y="1936"/>
                  </a:cubicBezTo>
                  <a:cubicBezTo>
                    <a:pt x="1862" y="1945"/>
                    <a:pt x="1862" y="1953"/>
                    <a:pt x="1862" y="1961"/>
                  </a:cubicBezTo>
                  <a:cubicBezTo>
                    <a:pt x="1846" y="1978"/>
                    <a:pt x="1837" y="2002"/>
                    <a:pt x="1829" y="2019"/>
                  </a:cubicBezTo>
                  <a:cubicBezTo>
                    <a:pt x="1827" y="2023"/>
                    <a:pt x="1826" y="2025"/>
                    <a:pt x="1825" y="2028"/>
                  </a:cubicBezTo>
                  <a:lnTo>
                    <a:pt x="1825" y="2028"/>
                  </a:lnTo>
                  <a:cubicBezTo>
                    <a:pt x="1818" y="2030"/>
                    <a:pt x="1811" y="2037"/>
                    <a:pt x="1804" y="2044"/>
                  </a:cubicBezTo>
                  <a:cubicBezTo>
                    <a:pt x="1799" y="2049"/>
                    <a:pt x="1793" y="2055"/>
                    <a:pt x="1788" y="2060"/>
                  </a:cubicBezTo>
                  <a:lnTo>
                    <a:pt x="1788" y="2060"/>
                  </a:lnTo>
                  <a:cubicBezTo>
                    <a:pt x="1788" y="2060"/>
                    <a:pt x="1771" y="2069"/>
                    <a:pt x="1763" y="2069"/>
                  </a:cubicBezTo>
                  <a:cubicBezTo>
                    <a:pt x="1763" y="2069"/>
                    <a:pt x="1763" y="2069"/>
                    <a:pt x="1763" y="2069"/>
                  </a:cubicBezTo>
                  <a:lnTo>
                    <a:pt x="1763" y="2069"/>
                  </a:lnTo>
                  <a:cubicBezTo>
                    <a:pt x="1738" y="2071"/>
                    <a:pt x="1689" y="2077"/>
                    <a:pt x="1746" y="2077"/>
                  </a:cubicBezTo>
                  <a:lnTo>
                    <a:pt x="1647" y="2077"/>
                  </a:lnTo>
                  <a:cubicBezTo>
                    <a:pt x="1631" y="2069"/>
                    <a:pt x="1614" y="2069"/>
                    <a:pt x="1589" y="2069"/>
                  </a:cubicBezTo>
                  <a:cubicBezTo>
                    <a:pt x="1515" y="2044"/>
                    <a:pt x="1473" y="2027"/>
                    <a:pt x="1399" y="1978"/>
                  </a:cubicBezTo>
                  <a:cubicBezTo>
                    <a:pt x="1258" y="1895"/>
                    <a:pt x="1118" y="1746"/>
                    <a:pt x="1018" y="1614"/>
                  </a:cubicBezTo>
                  <a:cubicBezTo>
                    <a:pt x="787" y="1291"/>
                    <a:pt x="629" y="927"/>
                    <a:pt x="456" y="579"/>
                  </a:cubicBezTo>
                  <a:cubicBezTo>
                    <a:pt x="417" y="507"/>
                    <a:pt x="333" y="468"/>
                    <a:pt x="252" y="468"/>
                  </a:cubicBezTo>
                  <a:cubicBezTo>
                    <a:pt x="213" y="468"/>
                    <a:pt x="174" y="478"/>
                    <a:pt x="141" y="497"/>
                  </a:cubicBezTo>
                  <a:cubicBezTo>
                    <a:pt x="25" y="563"/>
                    <a:pt x="1" y="703"/>
                    <a:pt x="59" y="811"/>
                  </a:cubicBezTo>
                  <a:cubicBezTo>
                    <a:pt x="282" y="1258"/>
                    <a:pt x="481" y="1721"/>
                    <a:pt x="828" y="2085"/>
                  </a:cubicBezTo>
                  <a:cubicBezTo>
                    <a:pt x="1044" y="2322"/>
                    <a:pt x="1359" y="2540"/>
                    <a:pt x="1689" y="2540"/>
                  </a:cubicBezTo>
                  <a:cubicBezTo>
                    <a:pt x="1752" y="2540"/>
                    <a:pt x="1815" y="2533"/>
                    <a:pt x="1879" y="2515"/>
                  </a:cubicBezTo>
                  <a:cubicBezTo>
                    <a:pt x="2202" y="2424"/>
                    <a:pt x="2326" y="2110"/>
                    <a:pt x="2359" y="1812"/>
                  </a:cubicBezTo>
                  <a:cubicBezTo>
                    <a:pt x="2425" y="1258"/>
                    <a:pt x="2259" y="703"/>
                    <a:pt x="2160" y="174"/>
                  </a:cubicBezTo>
                  <a:cubicBezTo>
                    <a:pt x="2139" y="70"/>
                    <a:pt x="2031" y="0"/>
                    <a:pt x="1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 rot="891400">
              <a:off x="8066535" y="3940685"/>
              <a:ext cx="515711" cy="349587"/>
            </a:xfrm>
            <a:custGeom>
              <a:avLst/>
              <a:gdLst/>
              <a:ahLst/>
              <a:cxnLst/>
              <a:rect l="l" t="t" r="r" b="b"/>
              <a:pathLst>
                <a:path w="9102" h="6170" extrusionOk="0">
                  <a:moveTo>
                    <a:pt x="8785" y="0"/>
                  </a:moveTo>
                  <a:cubicBezTo>
                    <a:pt x="8670" y="0"/>
                    <a:pt x="8560" y="73"/>
                    <a:pt x="8572" y="217"/>
                  </a:cubicBezTo>
                  <a:cubicBezTo>
                    <a:pt x="8647" y="1152"/>
                    <a:pt x="8399" y="2112"/>
                    <a:pt x="8010" y="2956"/>
                  </a:cubicBezTo>
                  <a:cubicBezTo>
                    <a:pt x="7654" y="3709"/>
                    <a:pt x="7174" y="4404"/>
                    <a:pt x="6495" y="4901"/>
                  </a:cubicBezTo>
                  <a:cubicBezTo>
                    <a:pt x="5864" y="5352"/>
                    <a:pt x="5061" y="5714"/>
                    <a:pt x="4261" y="5714"/>
                  </a:cubicBezTo>
                  <a:cubicBezTo>
                    <a:pt x="4181" y="5714"/>
                    <a:pt x="4101" y="5711"/>
                    <a:pt x="4022" y="5703"/>
                  </a:cubicBezTo>
                  <a:cubicBezTo>
                    <a:pt x="3252" y="5629"/>
                    <a:pt x="2557" y="5182"/>
                    <a:pt x="2003" y="4661"/>
                  </a:cubicBezTo>
                  <a:cubicBezTo>
                    <a:pt x="1432" y="4131"/>
                    <a:pt x="952" y="3502"/>
                    <a:pt x="513" y="2857"/>
                  </a:cubicBezTo>
                  <a:cubicBezTo>
                    <a:pt x="463" y="2781"/>
                    <a:pt x="391" y="2750"/>
                    <a:pt x="320" y="2750"/>
                  </a:cubicBezTo>
                  <a:cubicBezTo>
                    <a:pt x="158" y="2750"/>
                    <a:pt x="1" y="2913"/>
                    <a:pt x="116" y="3080"/>
                  </a:cubicBezTo>
                  <a:cubicBezTo>
                    <a:pt x="654" y="3875"/>
                    <a:pt x="1241" y="4652"/>
                    <a:pt x="1986" y="5256"/>
                  </a:cubicBezTo>
                  <a:cubicBezTo>
                    <a:pt x="2618" y="5762"/>
                    <a:pt x="3401" y="6169"/>
                    <a:pt x="4226" y="6169"/>
                  </a:cubicBezTo>
                  <a:cubicBezTo>
                    <a:pt x="4265" y="6169"/>
                    <a:pt x="4305" y="6168"/>
                    <a:pt x="4344" y="6166"/>
                  </a:cubicBezTo>
                  <a:cubicBezTo>
                    <a:pt x="5321" y="6117"/>
                    <a:pt x="6272" y="5687"/>
                    <a:pt x="7017" y="5066"/>
                  </a:cubicBezTo>
                  <a:cubicBezTo>
                    <a:pt x="7720" y="4487"/>
                    <a:pt x="8200" y="3693"/>
                    <a:pt x="8547" y="2857"/>
                  </a:cubicBezTo>
                  <a:cubicBezTo>
                    <a:pt x="8887" y="2029"/>
                    <a:pt x="9102" y="1111"/>
                    <a:pt x="9036" y="217"/>
                  </a:cubicBezTo>
                  <a:cubicBezTo>
                    <a:pt x="9023" y="73"/>
                    <a:pt x="8901" y="0"/>
                    <a:pt x="8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 rot="891400">
              <a:off x="8058315" y="4019129"/>
              <a:ext cx="81646" cy="66348"/>
            </a:xfrm>
            <a:custGeom>
              <a:avLst/>
              <a:gdLst/>
              <a:ahLst/>
              <a:cxnLst/>
              <a:rect l="l" t="t" r="r" b="b"/>
              <a:pathLst>
                <a:path w="1441" h="1171" extrusionOk="0">
                  <a:moveTo>
                    <a:pt x="1195" y="1"/>
                  </a:moveTo>
                  <a:cubicBezTo>
                    <a:pt x="1154" y="1"/>
                    <a:pt x="1113" y="10"/>
                    <a:pt x="1076" y="27"/>
                  </a:cubicBezTo>
                  <a:cubicBezTo>
                    <a:pt x="671" y="226"/>
                    <a:pt x="191" y="416"/>
                    <a:pt x="42" y="879"/>
                  </a:cubicBezTo>
                  <a:cubicBezTo>
                    <a:pt x="0" y="995"/>
                    <a:pt x="91" y="1119"/>
                    <a:pt x="199" y="1160"/>
                  </a:cubicBezTo>
                  <a:cubicBezTo>
                    <a:pt x="220" y="1167"/>
                    <a:pt x="241" y="1171"/>
                    <a:pt x="261" y="1171"/>
                  </a:cubicBezTo>
                  <a:cubicBezTo>
                    <a:pt x="362" y="1171"/>
                    <a:pt x="454" y="1091"/>
                    <a:pt x="489" y="995"/>
                  </a:cubicBezTo>
                  <a:cubicBezTo>
                    <a:pt x="489" y="991"/>
                    <a:pt x="491" y="984"/>
                    <a:pt x="493" y="978"/>
                  </a:cubicBezTo>
                  <a:lnTo>
                    <a:pt x="493" y="978"/>
                  </a:lnTo>
                  <a:cubicBezTo>
                    <a:pt x="494" y="976"/>
                    <a:pt x="495" y="973"/>
                    <a:pt x="497" y="970"/>
                  </a:cubicBezTo>
                  <a:cubicBezTo>
                    <a:pt x="505" y="954"/>
                    <a:pt x="513" y="937"/>
                    <a:pt x="522" y="921"/>
                  </a:cubicBezTo>
                  <a:cubicBezTo>
                    <a:pt x="527" y="911"/>
                    <a:pt x="532" y="904"/>
                    <a:pt x="537" y="898"/>
                  </a:cubicBezTo>
                  <a:lnTo>
                    <a:pt x="537" y="898"/>
                  </a:lnTo>
                  <a:cubicBezTo>
                    <a:pt x="533" y="903"/>
                    <a:pt x="532" y="904"/>
                    <a:pt x="532" y="904"/>
                  </a:cubicBezTo>
                  <a:cubicBezTo>
                    <a:pt x="532" y="904"/>
                    <a:pt x="537" y="898"/>
                    <a:pt x="542" y="892"/>
                  </a:cubicBezTo>
                  <a:lnTo>
                    <a:pt x="542" y="892"/>
                  </a:lnTo>
                  <a:cubicBezTo>
                    <a:pt x="540" y="894"/>
                    <a:pt x="539" y="896"/>
                    <a:pt x="537" y="898"/>
                  </a:cubicBezTo>
                  <a:lnTo>
                    <a:pt x="537" y="898"/>
                  </a:lnTo>
                  <a:cubicBezTo>
                    <a:pt x="537" y="897"/>
                    <a:pt x="538" y="896"/>
                    <a:pt x="538" y="896"/>
                  </a:cubicBezTo>
                  <a:cubicBezTo>
                    <a:pt x="540" y="894"/>
                    <a:pt x="541" y="893"/>
                    <a:pt x="542" y="892"/>
                  </a:cubicBezTo>
                  <a:lnTo>
                    <a:pt x="542" y="892"/>
                  </a:lnTo>
                  <a:cubicBezTo>
                    <a:pt x="542" y="892"/>
                    <a:pt x="542" y="892"/>
                    <a:pt x="542" y="892"/>
                  </a:cubicBezTo>
                  <a:lnTo>
                    <a:pt x="542" y="892"/>
                  </a:lnTo>
                  <a:cubicBezTo>
                    <a:pt x="543" y="890"/>
                    <a:pt x="545" y="889"/>
                    <a:pt x="546" y="888"/>
                  </a:cubicBezTo>
                  <a:lnTo>
                    <a:pt x="546" y="888"/>
                  </a:lnTo>
                  <a:cubicBezTo>
                    <a:pt x="560" y="874"/>
                    <a:pt x="574" y="860"/>
                    <a:pt x="588" y="846"/>
                  </a:cubicBezTo>
                  <a:cubicBezTo>
                    <a:pt x="604" y="830"/>
                    <a:pt x="621" y="813"/>
                    <a:pt x="637" y="796"/>
                  </a:cubicBezTo>
                  <a:cubicBezTo>
                    <a:pt x="650" y="784"/>
                    <a:pt x="688" y="759"/>
                    <a:pt x="682" y="759"/>
                  </a:cubicBezTo>
                  <a:cubicBezTo>
                    <a:pt x="680" y="759"/>
                    <a:pt x="672" y="763"/>
                    <a:pt x="654" y="772"/>
                  </a:cubicBezTo>
                  <a:cubicBezTo>
                    <a:pt x="695" y="747"/>
                    <a:pt x="737" y="722"/>
                    <a:pt x="778" y="697"/>
                  </a:cubicBezTo>
                  <a:cubicBezTo>
                    <a:pt x="944" y="590"/>
                    <a:pt x="1126" y="515"/>
                    <a:pt x="1308" y="424"/>
                  </a:cubicBezTo>
                  <a:cubicBezTo>
                    <a:pt x="1415" y="366"/>
                    <a:pt x="1440" y="217"/>
                    <a:pt x="1390" y="110"/>
                  </a:cubicBezTo>
                  <a:cubicBezTo>
                    <a:pt x="1347" y="34"/>
                    <a:pt x="1272" y="1"/>
                    <a:pt x="1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 rot="891400">
              <a:off x="8541805" y="3998336"/>
              <a:ext cx="108389" cy="35072"/>
            </a:xfrm>
            <a:custGeom>
              <a:avLst/>
              <a:gdLst/>
              <a:ahLst/>
              <a:cxnLst/>
              <a:rect l="l" t="t" r="r" b="b"/>
              <a:pathLst>
                <a:path w="1913" h="619" extrusionOk="0">
                  <a:moveTo>
                    <a:pt x="542" y="475"/>
                  </a:moveTo>
                  <a:lnTo>
                    <a:pt x="542" y="475"/>
                  </a:lnTo>
                  <a:cubicBezTo>
                    <a:pt x="538" y="476"/>
                    <a:pt x="534" y="477"/>
                    <a:pt x="531" y="478"/>
                  </a:cubicBezTo>
                  <a:cubicBezTo>
                    <a:pt x="540" y="476"/>
                    <a:pt x="543" y="475"/>
                    <a:pt x="542" y="475"/>
                  </a:cubicBezTo>
                  <a:close/>
                  <a:moveTo>
                    <a:pt x="701" y="0"/>
                  </a:moveTo>
                  <a:cubicBezTo>
                    <a:pt x="527" y="0"/>
                    <a:pt x="356" y="25"/>
                    <a:pt x="191" y="89"/>
                  </a:cubicBezTo>
                  <a:cubicBezTo>
                    <a:pt x="75" y="139"/>
                    <a:pt x="1" y="238"/>
                    <a:pt x="34" y="370"/>
                  </a:cubicBezTo>
                  <a:cubicBezTo>
                    <a:pt x="54" y="464"/>
                    <a:pt x="150" y="541"/>
                    <a:pt x="247" y="541"/>
                  </a:cubicBezTo>
                  <a:cubicBezTo>
                    <a:pt x="270" y="541"/>
                    <a:pt x="293" y="537"/>
                    <a:pt x="315" y="528"/>
                  </a:cubicBezTo>
                  <a:cubicBezTo>
                    <a:pt x="365" y="511"/>
                    <a:pt x="423" y="494"/>
                    <a:pt x="481" y="486"/>
                  </a:cubicBezTo>
                  <a:cubicBezTo>
                    <a:pt x="487" y="480"/>
                    <a:pt x="530" y="474"/>
                    <a:pt x="540" y="474"/>
                  </a:cubicBezTo>
                  <a:cubicBezTo>
                    <a:pt x="541" y="474"/>
                    <a:pt x="542" y="475"/>
                    <a:pt x="542" y="475"/>
                  </a:cubicBezTo>
                  <a:lnTo>
                    <a:pt x="542" y="475"/>
                  </a:lnTo>
                  <a:cubicBezTo>
                    <a:pt x="563" y="470"/>
                    <a:pt x="584" y="470"/>
                    <a:pt x="605" y="470"/>
                  </a:cubicBezTo>
                  <a:cubicBezTo>
                    <a:pt x="639" y="467"/>
                    <a:pt x="673" y="466"/>
                    <a:pt x="707" y="466"/>
                  </a:cubicBezTo>
                  <a:cubicBezTo>
                    <a:pt x="789" y="466"/>
                    <a:pt x="871" y="472"/>
                    <a:pt x="953" y="478"/>
                  </a:cubicBezTo>
                  <a:cubicBezTo>
                    <a:pt x="959" y="481"/>
                    <a:pt x="962" y="483"/>
                    <a:pt x="962" y="484"/>
                  </a:cubicBezTo>
                  <a:lnTo>
                    <a:pt x="962" y="484"/>
                  </a:lnTo>
                  <a:cubicBezTo>
                    <a:pt x="956" y="483"/>
                    <a:pt x="950" y="481"/>
                    <a:pt x="944" y="478"/>
                  </a:cubicBezTo>
                  <a:lnTo>
                    <a:pt x="944" y="478"/>
                  </a:lnTo>
                  <a:cubicBezTo>
                    <a:pt x="953" y="482"/>
                    <a:pt x="959" y="484"/>
                    <a:pt x="961" y="484"/>
                  </a:cubicBezTo>
                  <a:cubicBezTo>
                    <a:pt x="961" y="484"/>
                    <a:pt x="961" y="484"/>
                    <a:pt x="962" y="484"/>
                  </a:cubicBezTo>
                  <a:lnTo>
                    <a:pt x="962" y="484"/>
                  </a:lnTo>
                  <a:cubicBezTo>
                    <a:pt x="972" y="486"/>
                    <a:pt x="983" y="486"/>
                    <a:pt x="994" y="486"/>
                  </a:cubicBezTo>
                  <a:cubicBezTo>
                    <a:pt x="1027" y="494"/>
                    <a:pt x="1052" y="494"/>
                    <a:pt x="1085" y="503"/>
                  </a:cubicBezTo>
                  <a:cubicBezTo>
                    <a:pt x="1143" y="511"/>
                    <a:pt x="1209" y="528"/>
                    <a:pt x="1267" y="536"/>
                  </a:cubicBezTo>
                  <a:cubicBezTo>
                    <a:pt x="1375" y="561"/>
                    <a:pt x="1482" y="585"/>
                    <a:pt x="1590" y="610"/>
                  </a:cubicBezTo>
                  <a:cubicBezTo>
                    <a:pt x="1611" y="616"/>
                    <a:pt x="1632" y="619"/>
                    <a:pt x="1653" y="619"/>
                  </a:cubicBezTo>
                  <a:cubicBezTo>
                    <a:pt x="1752" y="619"/>
                    <a:pt x="1837" y="556"/>
                    <a:pt x="1871" y="453"/>
                  </a:cubicBezTo>
                  <a:cubicBezTo>
                    <a:pt x="1912" y="337"/>
                    <a:pt x="1830" y="197"/>
                    <a:pt x="1714" y="172"/>
                  </a:cubicBezTo>
                  <a:cubicBezTo>
                    <a:pt x="1390" y="95"/>
                    <a:pt x="1042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 rot="18942209" flipH="1">
            <a:off x="-1204304" y="-664916"/>
            <a:ext cx="2408606" cy="2038748"/>
            <a:chOff x="3492032" y="-3867094"/>
            <a:chExt cx="1744746" cy="1476828"/>
          </a:xfrm>
        </p:grpSpPr>
        <p:sp>
          <p:nvSpPr>
            <p:cNvPr id="778" name="Google Shape;778;p29"/>
            <p:cNvSpPr/>
            <p:nvPr/>
          </p:nvSpPr>
          <p:spPr>
            <a:xfrm>
              <a:off x="3492032" y="-3160957"/>
              <a:ext cx="718969" cy="611613"/>
            </a:xfrm>
            <a:custGeom>
              <a:avLst/>
              <a:gdLst/>
              <a:ahLst/>
              <a:cxnLst/>
              <a:rect l="l" t="t" r="r" b="b"/>
              <a:pathLst>
                <a:path w="17419" h="14818" extrusionOk="0">
                  <a:moveTo>
                    <a:pt x="11104" y="1"/>
                  </a:moveTo>
                  <a:cubicBezTo>
                    <a:pt x="11060" y="1"/>
                    <a:pt x="11015" y="1"/>
                    <a:pt x="10972" y="1"/>
                  </a:cubicBezTo>
                  <a:cubicBezTo>
                    <a:pt x="8390" y="18"/>
                    <a:pt x="5602" y="614"/>
                    <a:pt x="3599" y="2351"/>
                  </a:cubicBezTo>
                  <a:cubicBezTo>
                    <a:pt x="0" y="5471"/>
                    <a:pt x="2764" y="11817"/>
                    <a:pt x="5436" y="14605"/>
                  </a:cubicBezTo>
                  <a:cubicBezTo>
                    <a:pt x="5580" y="14755"/>
                    <a:pt x="5752" y="14817"/>
                    <a:pt x="5921" y="14817"/>
                  </a:cubicBezTo>
                  <a:cubicBezTo>
                    <a:pt x="6425" y="14817"/>
                    <a:pt x="6896" y="14263"/>
                    <a:pt x="6462" y="13811"/>
                  </a:cubicBezTo>
                  <a:cubicBezTo>
                    <a:pt x="4253" y="11502"/>
                    <a:pt x="1754" y="6505"/>
                    <a:pt x="4170" y="3601"/>
                  </a:cubicBezTo>
                  <a:cubicBezTo>
                    <a:pt x="5560" y="1937"/>
                    <a:pt x="8241" y="1449"/>
                    <a:pt x="10268" y="1309"/>
                  </a:cubicBezTo>
                  <a:cubicBezTo>
                    <a:pt x="10570" y="1289"/>
                    <a:pt x="10897" y="1277"/>
                    <a:pt x="11238" y="1277"/>
                  </a:cubicBezTo>
                  <a:cubicBezTo>
                    <a:pt x="12914" y="1277"/>
                    <a:pt x="14941" y="1577"/>
                    <a:pt x="15986" y="2815"/>
                  </a:cubicBezTo>
                  <a:cubicBezTo>
                    <a:pt x="16128" y="2980"/>
                    <a:pt x="16302" y="3049"/>
                    <a:pt x="16473" y="3049"/>
                  </a:cubicBezTo>
                  <a:cubicBezTo>
                    <a:pt x="16960" y="3049"/>
                    <a:pt x="17418" y="2492"/>
                    <a:pt x="17020" y="2020"/>
                  </a:cubicBezTo>
                  <a:cubicBezTo>
                    <a:pt x="15627" y="384"/>
                    <a:pt x="13148" y="1"/>
                    <a:pt x="11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4740445" y="-3190015"/>
              <a:ext cx="284343" cy="580574"/>
            </a:xfrm>
            <a:custGeom>
              <a:avLst/>
              <a:gdLst/>
              <a:ahLst/>
              <a:cxnLst/>
              <a:rect l="l" t="t" r="r" b="b"/>
              <a:pathLst>
                <a:path w="6889" h="14066" extrusionOk="0">
                  <a:moveTo>
                    <a:pt x="977" y="0"/>
                  </a:moveTo>
                  <a:cubicBezTo>
                    <a:pt x="473" y="0"/>
                    <a:pt x="1" y="550"/>
                    <a:pt x="435" y="1003"/>
                  </a:cubicBezTo>
                  <a:cubicBezTo>
                    <a:pt x="3505" y="4180"/>
                    <a:pt x="5565" y="8880"/>
                    <a:pt x="5101" y="13340"/>
                  </a:cubicBezTo>
                  <a:cubicBezTo>
                    <a:pt x="5056" y="13803"/>
                    <a:pt x="5429" y="14065"/>
                    <a:pt x="5785" y="14065"/>
                  </a:cubicBezTo>
                  <a:cubicBezTo>
                    <a:pt x="6071" y="14065"/>
                    <a:pt x="6347" y="13895"/>
                    <a:pt x="6384" y="13522"/>
                  </a:cubicBezTo>
                  <a:cubicBezTo>
                    <a:pt x="6889" y="8731"/>
                    <a:pt x="4779" y="3634"/>
                    <a:pt x="1461" y="209"/>
                  </a:cubicBezTo>
                  <a:cubicBezTo>
                    <a:pt x="1318" y="62"/>
                    <a:pt x="1146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3649456" y="-3849676"/>
              <a:ext cx="1384446" cy="999928"/>
            </a:xfrm>
            <a:custGeom>
              <a:avLst/>
              <a:gdLst/>
              <a:ahLst/>
              <a:cxnLst/>
              <a:rect l="l" t="t" r="r" b="b"/>
              <a:pathLst>
                <a:path w="33542" h="24226" extrusionOk="0">
                  <a:moveTo>
                    <a:pt x="12000" y="1"/>
                  </a:moveTo>
                  <a:cubicBezTo>
                    <a:pt x="11539" y="1"/>
                    <a:pt x="11045" y="182"/>
                    <a:pt x="10517" y="619"/>
                  </a:cubicBezTo>
                  <a:cubicBezTo>
                    <a:pt x="8705" y="2133"/>
                    <a:pt x="11526" y="6527"/>
                    <a:pt x="9789" y="6676"/>
                  </a:cubicBezTo>
                  <a:cubicBezTo>
                    <a:pt x="5354" y="7040"/>
                    <a:pt x="0" y="12228"/>
                    <a:pt x="5826" y="12947"/>
                  </a:cubicBezTo>
                  <a:cubicBezTo>
                    <a:pt x="8051" y="13245"/>
                    <a:pt x="9309" y="13071"/>
                    <a:pt x="8664" y="15545"/>
                  </a:cubicBezTo>
                  <a:cubicBezTo>
                    <a:pt x="8142" y="17531"/>
                    <a:pt x="7323" y="19302"/>
                    <a:pt x="7985" y="21470"/>
                  </a:cubicBezTo>
                  <a:cubicBezTo>
                    <a:pt x="8507" y="23187"/>
                    <a:pt x="9742" y="24226"/>
                    <a:pt x="11354" y="24226"/>
                  </a:cubicBezTo>
                  <a:cubicBezTo>
                    <a:pt x="11684" y="24226"/>
                    <a:pt x="12029" y="24183"/>
                    <a:pt x="12387" y="24093"/>
                  </a:cubicBezTo>
                  <a:cubicBezTo>
                    <a:pt x="14629" y="23621"/>
                    <a:pt x="15184" y="22281"/>
                    <a:pt x="16334" y="20485"/>
                  </a:cubicBezTo>
                  <a:cubicBezTo>
                    <a:pt x="17250" y="18981"/>
                    <a:pt x="18248" y="18501"/>
                    <a:pt x="19323" y="18501"/>
                  </a:cubicBezTo>
                  <a:cubicBezTo>
                    <a:pt x="21200" y="18501"/>
                    <a:pt x="23315" y="19962"/>
                    <a:pt x="25651" y="19989"/>
                  </a:cubicBezTo>
                  <a:cubicBezTo>
                    <a:pt x="25717" y="19992"/>
                    <a:pt x="25783" y="19993"/>
                    <a:pt x="25849" y="19993"/>
                  </a:cubicBezTo>
                  <a:cubicBezTo>
                    <a:pt x="30150" y="19993"/>
                    <a:pt x="33541" y="13705"/>
                    <a:pt x="29060" y="11293"/>
                  </a:cubicBezTo>
                  <a:cubicBezTo>
                    <a:pt x="27686" y="10631"/>
                    <a:pt x="26238" y="10341"/>
                    <a:pt x="25667" y="8694"/>
                  </a:cubicBezTo>
                  <a:cubicBezTo>
                    <a:pt x="25030" y="6849"/>
                    <a:pt x="26486" y="5815"/>
                    <a:pt x="27190" y="4301"/>
                  </a:cubicBezTo>
                  <a:cubicBezTo>
                    <a:pt x="28090" y="2018"/>
                    <a:pt x="26516" y="5"/>
                    <a:pt x="24669" y="5"/>
                  </a:cubicBezTo>
                  <a:cubicBezTo>
                    <a:pt x="23952" y="5"/>
                    <a:pt x="23194" y="308"/>
                    <a:pt x="22523" y="1016"/>
                  </a:cubicBezTo>
                  <a:cubicBezTo>
                    <a:pt x="21140" y="2446"/>
                    <a:pt x="19777" y="4878"/>
                    <a:pt x="18060" y="4878"/>
                  </a:cubicBezTo>
                  <a:cubicBezTo>
                    <a:pt x="17364" y="4878"/>
                    <a:pt x="16609" y="4478"/>
                    <a:pt x="15771" y="3449"/>
                  </a:cubicBezTo>
                  <a:cubicBezTo>
                    <a:pt x="14855" y="2268"/>
                    <a:pt x="13632" y="1"/>
                    <a:pt x="12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3709223" y="-3867094"/>
              <a:ext cx="1215714" cy="1015695"/>
            </a:xfrm>
            <a:custGeom>
              <a:avLst/>
              <a:gdLst/>
              <a:ahLst/>
              <a:cxnLst/>
              <a:rect l="l" t="t" r="r" b="b"/>
              <a:pathLst>
                <a:path w="29454" h="24608" extrusionOk="0">
                  <a:moveTo>
                    <a:pt x="22234" y="399"/>
                  </a:moveTo>
                  <a:cubicBezTo>
                    <a:pt x="23044" y="399"/>
                    <a:pt x="23822" y="847"/>
                    <a:pt x="24302" y="1513"/>
                  </a:cubicBezTo>
                  <a:cubicBezTo>
                    <a:pt x="24807" y="2191"/>
                    <a:pt x="24914" y="3068"/>
                    <a:pt x="24749" y="3879"/>
                  </a:cubicBezTo>
                  <a:cubicBezTo>
                    <a:pt x="24558" y="4781"/>
                    <a:pt x="23896" y="5509"/>
                    <a:pt x="23433" y="6278"/>
                  </a:cubicBezTo>
                  <a:cubicBezTo>
                    <a:pt x="22523" y="7760"/>
                    <a:pt x="22846" y="9505"/>
                    <a:pt x="24252" y="10548"/>
                  </a:cubicBezTo>
                  <a:cubicBezTo>
                    <a:pt x="24931" y="11053"/>
                    <a:pt x="25775" y="11301"/>
                    <a:pt x="26536" y="11657"/>
                  </a:cubicBezTo>
                  <a:cubicBezTo>
                    <a:pt x="27380" y="12054"/>
                    <a:pt x="28067" y="12840"/>
                    <a:pt x="28373" y="13717"/>
                  </a:cubicBezTo>
                  <a:cubicBezTo>
                    <a:pt x="28927" y="15330"/>
                    <a:pt x="28125" y="17118"/>
                    <a:pt x="27032" y="18301"/>
                  </a:cubicBezTo>
                  <a:cubicBezTo>
                    <a:pt x="25978" y="19386"/>
                    <a:pt x="24686" y="19970"/>
                    <a:pt x="23209" y="19970"/>
                  </a:cubicBezTo>
                  <a:cubicBezTo>
                    <a:pt x="23076" y="19970"/>
                    <a:pt x="22941" y="19965"/>
                    <a:pt x="22804" y="19956"/>
                  </a:cubicBezTo>
                  <a:cubicBezTo>
                    <a:pt x="21629" y="19873"/>
                    <a:pt x="20512" y="19426"/>
                    <a:pt x="19412" y="19045"/>
                  </a:cubicBezTo>
                  <a:cubicBezTo>
                    <a:pt x="18604" y="18764"/>
                    <a:pt x="17758" y="18489"/>
                    <a:pt x="16896" y="18489"/>
                  </a:cubicBezTo>
                  <a:cubicBezTo>
                    <a:pt x="16770" y="18489"/>
                    <a:pt x="16643" y="18495"/>
                    <a:pt x="16516" y="18508"/>
                  </a:cubicBezTo>
                  <a:cubicBezTo>
                    <a:pt x="15523" y="18607"/>
                    <a:pt x="14704" y="19219"/>
                    <a:pt x="14125" y="19997"/>
                  </a:cubicBezTo>
                  <a:cubicBezTo>
                    <a:pt x="13405" y="20965"/>
                    <a:pt x="12916" y="22090"/>
                    <a:pt x="12073" y="22967"/>
                  </a:cubicBezTo>
                  <a:cubicBezTo>
                    <a:pt x="11280" y="23798"/>
                    <a:pt x="10044" y="24214"/>
                    <a:pt x="8896" y="24214"/>
                  </a:cubicBezTo>
                  <a:cubicBezTo>
                    <a:pt x="8821" y="24214"/>
                    <a:pt x="8746" y="24212"/>
                    <a:pt x="8672" y="24209"/>
                  </a:cubicBezTo>
                  <a:cubicBezTo>
                    <a:pt x="7373" y="24134"/>
                    <a:pt x="6396" y="23183"/>
                    <a:pt x="5917" y="22032"/>
                  </a:cubicBezTo>
                  <a:cubicBezTo>
                    <a:pt x="5271" y="20485"/>
                    <a:pt x="5561" y="18880"/>
                    <a:pt x="5999" y="17333"/>
                  </a:cubicBezTo>
                  <a:cubicBezTo>
                    <a:pt x="6281" y="16365"/>
                    <a:pt x="6901" y="15041"/>
                    <a:pt x="6504" y="14023"/>
                  </a:cubicBezTo>
                  <a:cubicBezTo>
                    <a:pt x="6247" y="13353"/>
                    <a:pt x="5470" y="13204"/>
                    <a:pt x="4849" y="13113"/>
                  </a:cubicBezTo>
                  <a:cubicBezTo>
                    <a:pt x="3567" y="12923"/>
                    <a:pt x="224" y="12832"/>
                    <a:pt x="1250" y="10680"/>
                  </a:cubicBezTo>
                  <a:cubicBezTo>
                    <a:pt x="2086" y="8934"/>
                    <a:pt x="4311" y="7809"/>
                    <a:pt x="6074" y="7313"/>
                  </a:cubicBezTo>
                  <a:cubicBezTo>
                    <a:pt x="6545" y="7172"/>
                    <a:pt x="7017" y="7147"/>
                    <a:pt x="7489" y="7056"/>
                  </a:cubicBezTo>
                  <a:cubicBezTo>
                    <a:pt x="7737" y="7007"/>
                    <a:pt x="7927" y="6874"/>
                    <a:pt x="8043" y="6642"/>
                  </a:cubicBezTo>
                  <a:cubicBezTo>
                    <a:pt x="8333" y="6088"/>
                    <a:pt x="8093" y="5286"/>
                    <a:pt x="7985" y="4715"/>
                  </a:cubicBezTo>
                  <a:cubicBezTo>
                    <a:pt x="7811" y="3829"/>
                    <a:pt x="7563" y="2894"/>
                    <a:pt x="7704" y="1984"/>
                  </a:cubicBezTo>
                  <a:cubicBezTo>
                    <a:pt x="7834" y="1077"/>
                    <a:pt x="8698" y="405"/>
                    <a:pt x="9595" y="405"/>
                  </a:cubicBezTo>
                  <a:cubicBezTo>
                    <a:pt x="9720" y="405"/>
                    <a:pt x="9846" y="418"/>
                    <a:pt x="9971" y="445"/>
                  </a:cubicBezTo>
                  <a:cubicBezTo>
                    <a:pt x="10989" y="677"/>
                    <a:pt x="11733" y="1752"/>
                    <a:pt x="12304" y="2539"/>
                  </a:cubicBezTo>
                  <a:cubicBezTo>
                    <a:pt x="12933" y="3407"/>
                    <a:pt x="13504" y="4317"/>
                    <a:pt x="14431" y="4913"/>
                  </a:cubicBezTo>
                  <a:cubicBezTo>
                    <a:pt x="14831" y="5169"/>
                    <a:pt x="15221" y="5277"/>
                    <a:pt x="15599" y="5277"/>
                  </a:cubicBezTo>
                  <a:cubicBezTo>
                    <a:pt x="16968" y="5277"/>
                    <a:pt x="18161" y="3847"/>
                    <a:pt x="18998" y="2828"/>
                  </a:cubicBezTo>
                  <a:cubicBezTo>
                    <a:pt x="19710" y="1951"/>
                    <a:pt x="20405" y="892"/>
                    <a:pt x="21522" y="520"/>
                  </a:cubicBezTo>
                  <a:cubicBezTo>
                    <a:pt x="21758" y="437"/>
                    <a:pt x="21997" y="399"/>
                    <a:pt x="22234" y="399"/>
                  </a:cubicBezTo>
                  <a:close/>
                  <a:moveTo>
                    <a:pt x="9561" y="1"/>
                  </a:moveTo>
                  <a:cubicBezTo>
                    <a:pt x="9337" y="1"/>
                    <a:pt x="9109" y="37"/>
                    <a:pt x="8879" y="114"/>
                  </a:cubicBezTo>
                  <a:cubicBezTo>
                    <a:pt x="8060" y="379"/>
                    <a:pt x="7456" y="1033"/>
                    <a:pt x="7307" y="1877"/>
                  </a:cubicBezTo>
                  <a:cubicBezTo>
                    <a:pt x="7149" y="2712"/>
                    <a:pt x="7340" y="3589"/>
                    <a:pt x="7505" y="4408"/>
                  </a:cubicBezTo>
                  <a:cubicBezTo>
                    <a:pt x="7604" y="4930"/>
                    <a:pt x="8018" y="6047"/>
                    <a:pt x="7638" y="6535"/>
                  </a:cubicBezTo>
                  <a:cubicBezTo>
                    <a:pt x="7447" y="6767"/>
                    <a:pt x="6851" y="6717"/>
                    <a:pt x="6578" y="6767"/>
                  </a:cubicBezTo>
                  <a:cubicBezTo>
                    <a:pt x="6032" y="6866"/>
                    <a:pt x="5503" y="7040"/>
                    <a:pt x="4990" y="7238"/>
                  </a:cubicBezTo>
                  <a:cubicBezTo>
                    <a:pt x="4063" y="7602"/>
                    <a:pt x="3194" y="8115"/>
                    <a:pt x="2408" y="8736"/>
                  </a:cubicBezTo>
                  <a:cubicBezTo>
                    <a:pt x="1473" y="9472"/>
                    <a:pt x="0" y="11020"/>
                    <a:pt x="927" y="12294"/>
                  </a:cubicBezTo>
                  <a:cubicBezTo>
                    <a:pt x="1432" y="12980"/>
                    <a:pt x="2400" y="13196"/>
                    <a:pt x="3194" y="13320"/>
                  </a:cubicBezTo>
                  <a:cubicBezTo>
                    <a:pt x="4005" y="13436"/>
                    <a:pt x="5221" y="13345"/>
                    <a:pt x="5900" y="13874"/>
                  </a:cubicBezTo>
                  <a:cubicBezTo>
                    <a:pt x="6214" y="14122"/>
                    <a:pt x="6214" y="14553"/>
                    <a:pt x="6190" y="14917"/>
                  </a:cubicBezTo>
                  <a:cubicBezTo>
                    <a:pt x="6132" y="15694"/>
                    <a:pt x="5817" y="16472"/>
                    <a:pt x="5602" y="17225"/>
                  </a:cubicBezTo>
                  <a:cubicBezTo>
                    <a:pt x="5197" y="18648"/>
                    <a:pt x="4940" y="20055"/>
                    <a:pt x="5312" y="21519"/>
                  </a:cubicBezTo>
                  <a:cubicBezTo>
                    <a:pt x="5773" y="23383"/>
                    <a:pt x="7222" y="24608"/>
                    <a:pt x="9033" y="24608"/>
                  </a:cubicBezTo>
                  <a:cubicBezTo>
                    <a:pt x="9305" y="24608"/>
                    <a:pt x="9585" y="24580"/>
                    <a:pt x="9872" y="24523"/>
                  </a:cubicBezTo>
                  <a:cubicBezTo>
                    <a:pt x="10906" y="24308"/>
                    <a:pt x="11816" y="23869"/>
                    <a:pt x="12536" y="23083"/>
                  </a:cubicBezTo>
                  <a:cubicBezTo>
                    <a:pt x="13338" y="22198"/>
                    <a:pt x="13810" y="21056"/>
                    <a:pt x="14547" y="20121"/>
                  </a:cubicBezTo>
                  <a:cubicBezTo>
                    <a:pt x="15174" y="19322"/>
                    <a:pt x="16011" y="18907"/>
                    <a:pt x="16989" y="18907"/>
                  </a:cubicBezTo>
                  <a:cubicBezTo>
                    <a:pt x="17095" y="18907"/>
                    <a:pt x="17202" y="18912"/>
                    <a:pt x="17310" y="18921"/>
                  </a:cubicBezTo>
                  <a:cubicBezTo>
                    <a:pt x="18386" y="19021"/>
                    <a:pt x="19437" y="19501"/>
                    <a:pt x="20454" y="19840"/>
                  </a:cubicBezTo>
                  <a:cubicBezTo>
                    <a:pt x="21405" y="20157"/>
                    <a:pt x="22382" y="20388"/>
                    <a:pt x="23386" y="20388"/>
                  </a:cubicBezTo>
                  <a:cubicBezTo>
                    <a:pt x="23509" y="20388"/>
                    <a:pt x="23632" y="20385"/>
                    <a:pt x="23756" y="20378"/>
                  </a:cubicBezTo>
                  <a:cubicBezTo>
                    <a:pt x="25125" y="20303"/>
                    <a:pt x="26378" y="19564"/>
                    <a:pt x="27312" y="18600"/>
                  </a:cubicBezTo>
                  <a:lnTo>
                    <a:pt x="27312" y="18600"/>
                  </a:lnTo>
                  <a:cubicBezTo>
                    <a:pt x="27316" y="18597"/>
                    <a:pt x="27319" y="18594"/>
                    <a:pt x="27322" y="18590"/>
                  </a:cubicBezTo>
                  <a:lnTo>
                    <a:pt x="27322" y="18590"/>
                  </a:lnTo>
                  <a:cubicBezTo>
                    <a:pt x="27322" y="18590"/>
                    <a:pt x="27322" y="18590"/>
                    <a:pt x="27322" y="18590"/>
                  </a:cubicBezTo>
                  <a:cubicBezTo>
                    <a:pt x="27326" y="18586"/>
                    <a:pt x="27331" y="18581"/>
                    <a:pt x="27335" y="18577"/>
                  </a:cubicBezTo>
                  <a:lnTo>
                    <a:pt x="27335" y="18577"/>
                  </a:lnTo>
                  <a:cubicBezTo>
                    <a:pt x="28684" y="17121"/>
                    <a:pt x="29454" y="14993"/>
                    <a:pt x="28563" y="13105"/>
                  </a:cubicBezTo>
                  <a:cubicBezTo>
                    <a:pt x="28067" y="12062"/>
                    <a:pt x="27090" y="11442"/>
                    <a:pt x="26072" y="11003"/>
                  </a:cubicBezTo>
                  <a:cubicBezTo>
                    <a:pt x="24823" y="10473"/>
                    <a:pt x="23714" y="9919"/>
                    <a:pt x="23350" y="8504"/>
                  </a:cubicBezTo>
                  <a:cubicBezTo>
                    <a:pt x="23011" y="7172"/>
                    <a:pt x="24120" y="6047"/>
                    <a:pt x="24740" y="5004"/>
                  </a:cubicBezTo>
                  <a:cubicBezTo>
                    <a:pt x="25278" y="4086"/>
                    <a:pt x="25386" y="2969"/>
                    <a:pt x="25013" y="1976"/>
                  </a:cubicBezTo>
                  <a:cubicBezTo>
                    <a:pt x="24556" y="733"/>
                    <a:pt x="23420" y="24"/>
                    <a:pt x="22237" y="24"/>
                  </a:cubicBezTo>
                  <a:cubicBezTo>
                    <a:pt x="21663" y="24"/>
                    <a:pt x="21078" y="190"/>
                    <a:pt x="20554" y="544"/>
                  </a:cubicBezTo>
                  <a:cubicBezTo>
                    <a:pt x="19668" y="1140"/>
                    <a:pt x="19031" y="2141"/>
                    <a:pt x="18361" y="2944"/>
                  </a:cubicBezTo>
                  <a:cubicBezTo>
                    <a:pt x="17724" y="3705"/>
                    <a:pt x="16979" y="4590"/>
                    <a:pt x="15970" y="4830"/>
                  </a:cubicBezTo>
                  <a:cubicBezTo>
                    <a:pt x="15847" y="4860"/>
                    <a:pt x="15726" y="4873"/>
                    <a:pt x="15608" y="4873"/>
                  </a:cubicBezTo>
                  <a:cubicBezTo>
                    <a:pt x="14557" y="4873"/>
                    <a:pt x="13699" y="3792"/>
                    <a:pt x="13148" y="3018"/>
                  </a:cubicBezTo>
                  <a:cubicBezTo>
                    <a:pt x="12569" y="2199"/>
                    <a:pt x="12006" y="1347"/>
                    <a:pt x="11237" y="693"/>
                  </a:cubicBezTo>
                  <a:cubicBezTo>
                    <a:pt x="10746" y="269"/>
                    <a:pt x="10171" y="1"/>
                    <a:pt x="9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3514197" y="-3179035"/>
              <a:ext cx="448618" cy="628742"/>
            </a:xfrm>
            <a:custGeom>
              <a:avLst/>
              <a:gdLst/>
              <a:ahLst/>
              <a:cxnLst/>
              <a:rect l="l" t="t" r="r" b="b"/>
              <a:pathLst>
                <a:path w="10869" h="15233" extrusionOk="0">
                  <a:moveTo>
                    <a:pt x="9441" y="414"/>
                  </a:moveTo>
                  <a:cubicBezTo>
                    <a:pt x="9751" y="414"/>
                    <a:pt x="10058" y="423"/>
                    <a:pt x="10361" y="439"/>
                  </a:cubicBezTo>
                  <a:lnTo>
                    <a:pt x="10361" y="439"/>
                  </a:lnTo>
                  <a:cubicBezTo>
                    <a:pt x="10280" y="721"/>
                    <a:pt x="10202" y="1005"/>
                    <a:pt x="10128" y="1286"/>
                  </a:cubicBezTo>
                  <a:lnTo>
                    <a:pt x="10128" y="1286"/>
                  </a:lnTo>
                  <a:cubicBezTo>
                    <a:pt x="9945" y="1281"/>
                    <a:pt x="9761" y="1278"/>
                    <a:pt x="9575" y="1278"/>
                  </a:cubicBezTo>
                  <a:cubicBezTo>
                    <a:pt x="7354" y="1278"/>
                    <a:pt x="4892" y="1687"/>
                    <a:pt x="3137" y="3054"/>
                  </a:cubicBezTo>
                  <a:cubicBezTo>
                    <a:pt x="1217" y="4552"/>
                    <a:pt x="1225" y="7141"/>
                    <a:pt x="1896" y="9268"/>
                  </a:cubicBezTo>
                  <a:cubicBezTo>
                    <a:pt x="2260" y="10434"/>
                    <a:pt x="2839" y="11535"/>
                    <a:pt x="3517" y="12553"/>
                  </a:cubicBezTo>
                  <a:cubicBezTo>
                    <a:pt x="3807" y="12983"/>
                    <a:pt x="4130" y="13397"/>
                    <a:pt x="4469" y="13794"/>
                  </a:cubicBezTo>
                  <a:cubicBezTo>
                    <a:pt x="4651" y="14009"/>
                    <a:pt x="5023" y="14265"/>
                    <a:pt x="4858" y="14580"/>
                  </a:cubicBezTo>
                  <a:cubicBezTo>
                    <a:pt x="4768" y="14753"/>
                    <a:pt x="4641" y="14818"/>
                    <a:pt x="4506" y="14818"/>
                  </a:cubicBezTo>
                  <a:cubicBezTo>
                    <a:pt x="4292" y="14818"/>
                    <a:pt x="4057" y="14654"/>
                    <a:pt x="3915" y="14497"/>
                  </a:cubicBezTo>
                  <a:cubicBezTo>
                    <a:pt x="2367" y="12834"/>
                    <a:pt x="1267" y="10633"/>
                    <a:pt x="779" y="8416"/>
                  </a:cubicBezTo>
                  <a:cubicBezTo>
                    <a:pt x="290" y="6206"/>
                    <a:pt x="679" y="3964"/>
                    <a:pt x="2491" y="2491"/>
                  </a:cubicBezTo>
                  <a:cubicBezTo>
                    <a:pt x="4395" y="950"/>
                    <a:pt x="6995" y="414"/>
                    <a:pt x="9441" y="414"/>
                  </a:cubicBezTo>
                  <a:close/>
                  <a:moveTo>
                    <a:pt x="9459" y="1"/>
                  </a:moveTo>
                  <a:cubicBezTo>
                    <a:pt x="7074" y="1"/>
                    <a:pt x="4630" y="520"/>
                    <a:pt x="2649" y="1862"/>
                  </a:cubicBezTo>
                  <a:cubicBezTo>
                    <a:pt x="762" y="3153"/>
                    <a:pt x="1" y="5156"/>
                    <a:pt x="199" y="7390"/>
                  </a:cubicBezTo>
                  <a:cubicBezTo>
                    <a:pt x="398" y="9615"/>
                    <a:pt x="1391" y="11791"/>
                    <a:pt x="2665" y="13603"/>
                  </a:cubicBezTo>
                  <a:cubicBezTo>
                    <a:pt x="3024" y="14108"/>
                    <a:pt x="3666" y="15233"/>
                    <a:pt x="4407" y="15233"/>
                  </a:cubicBezTo>
                  <a:cubicBezTo>
                    <a:pt x="4468" y="15233"/>
                    <a:pt x="4530" y="15225"/>
                    <a:pt x="4593" y="15209"/>
                  </a:cubicBezTo>
                  <a:cubicBezTo>
                    <a:pt x="4941" y="15126"/>
                    <a:pt x="5205" y="14911"/>
                    <a:pt x="5313" y="14563"/>
                  </a:cubicBezTo>
                  <a:cubicBezTo>
                    <a:pt x="5445" y="14125"/>
                    <a:pt x="5007" y="13786"/>
                    <a:pt x="4759" y="13504"/>
                  </a:cubicBezTo>
                  <a:cubicBezTo>
                    <a:pt x="2938" y="11419"/>
                    <a:pt x="1267" y="8134"/>
                    <a:pt x="2078" y="5313"/>
                  </a:cubicBezTo>
                  <a:cubicBezTo>
                    <a:pt x="2932" y="2346"/>
                    <a:pt x="6816" y="1692"/>
                    <a:pt x="9602" y="1692"/>
                  </a:cubicBezTo>
                  <a:cubicBezTo>
                    <a:pt x="9839" y="1692"/>
                    <a:pt x="10067" y="1697"/>
                    <a:pt x="10286" y="1705"/>
                  </a:cubicBezTo>
                  <a:cubicBezTo>
                    <a:pt x="10377" y="1705"/>
                    <a:pt x="10468" y="1639"/>
                    <a:pt x="10493" y="1556"/>
                  </a:cubicBezTo>
                  <a:cubicBezTo>
                    <a:pt x="10592" y="1134"/>
                    <a:pt x="10708" y="721"/>
                    <a:pt x="10832" y="299"/>
                  </a:cubicBezTo>
                  <a:cubicBezTo>
                    <a:pt x="10869" y="171"/>
                    <a:pt x="10789" y="80"/>
                    <a:pt x="10690" y="53"/>
                  </a:cubicBezTo>
                  <a:lnTo>
                    <a:pt x="10690" y="53"/>
                  </a:lnTo>
                  <a:cubicBezTo>
                    <a:pt x="10672" y="47"/>
                    <a:pt x="10654" y="43"/>
                    <a:pt x="10633" y="42"/>
                  </a:cubicBezTo>
                  <a:cubicBezTo>
                    <a:pt x="10245" y="15"/>
                    <a:pt x="9853" y="1"/>
                    <a:pt x="9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4779904" y="-3114192"/>
              <a:ext cx="208686" cy="503926"/>
            </a:xfrm>
            <a:custGeom>
              <a:avLst/>
              <a:gdLst/>
              <a:ahLst/>
              <a:cxnLst/>
              <a:rect l="l" t="t" r="r" b="b"/>
              <a:pathLst>
                <a:path w="5056" h="12209" extrusionOk="0">
                  <a:moveTo>
                    <a:pt x="1209" y="524"/>
                  </a:moveTo>
                  <a:cubicBezTo>
                    <a:pt x="3388" y="3705"/>
                    <a:pt x="4629" y="7564"/>
                    <a:pt x="4255" y="11433"/>
                  </a:cubicBezTo>
                  <a:lnTo>
                    <a:pt x="4255" y="11433"/>
                  </a:lnTo>
                  <a:cubicBezTo>
                    <a:pt x="4199" y="11667"/>
                    <a:pt x="4018" y="11793"/>
                    <a:pt x="3828" y="11793"/>
                  </a:cubicBezTo>
                  <a:cubicBezTo>
                    <a:pt x="3682" y="11793"/>
                    <a:pt x="3531" y="11719"/>
                    <a:pt x="3426" y="11561"/>
                  </a:cubicBezTo>
                  <a:cubicBezTo>
                    <a:pt x="3318" y="11395"/>
                    <a:pt x="3393" y="11098"/>
                    <a:pt x="3409" y="10915"/>
                  </a:cubicBezTo>
                  <a:cubicBezTo>
                    <a:pt x="3434" y="10626"/>
                    <a:pt x="3442" y="10328"/>
                    <a:pt x="3442" y="10030"/>
                  </a:cubicBezTo>
                  <a:cubicBezTo>
                    <a:pt x="3450" y="8988"/>
                    <a:pt x="3318" y="7953"/>
                    <a:pt x="3095" y="6936"/>
                  </a:cubicBezTo>
                  <a:cubicBezTo>
                    <a:pt x="2644" y="4853"/>
                    <a:pt x="1717" y="2863"/>
                    <a:pt x="526" y="1105"/>
                  </a:cubicBezTo>
                  <a:lnTo>
                    <a:pt x="526" y="1105"/>
                  </a:lnTo>
                  <a:cubicBezTo>
                    <a:pt x="766" y="925"/>
                    <a:pt x="994" y="733"/>
                    <a:pt x="1209" y="524"/>
                  </a:cubicBezTo>
                  <a:close/>
                  <a:moveTo>
                    <a:pt x="1232" y="0"/>
                  </a:moveTo>
                  <a:cubicBezTo>
                    <a:pt x="1183" y="0"/>
                    <a:pt x="1133" y="19"/>
                    <a:pt x="1092" y="60"/>
                  </a:cubicBezTo>
                  <a:cubicBezTo>
                    <a:pt x="794" y="366"/>
                    <a:pt x="488" y="631"/>
                    <a:pt x="141" y="879"/>
                  </a:cubicBezTo>
                  <a:cubicBezTo>
                    <a:pt x="50" y="937"/>
                    <a:pt x="0" y="1061"/>
                    <a:pt x="66" y="1160"/>
                  </a:cubicBezTo>
                  <a:cubicBezTo>
                    <a:pt x="1663" y="3469"/>
                    <a:pt x="2747" y="6141"/>
                    <a:pt x="2987" y="8954"/>
                  </a:cubicBezTo>
                  <a:cubicBezTo>
                    <a:pt x="3045" y="9608"/>
                    <a:pt x="3045" y="10262"/>
                    <a:pt x="2995" y="10915"/>
                  </a:cubicBezTo>
                  <a:cubicBezTo>
                    <a:pt x="2971" y="11346"/>
                    <a:pt x="2921" y="11710"/>
                    <a:pt x="3277" y="12008"/>
                  </a:cubicBezTo>
                  <a:cubicBezTo>
                    <a:pt x="3444" y="12145"/>
                    <a:pt x="3637" y="12208"/>
                    <a:pt x="3825" y="12208"/>
                  </a:cubicBezTo>
                  <a:cubicBezTo>
                    <a:pt x="4213" y="12208"/>
                    <a:pt x="4580" y="11940"/>
                    <a:pt x="4658" y="11511"/>
                  </a:cubicBezTo>
                  <a:cubicBezTo>
                    <a:pt x="4660" y="11503"/>
                    <a:pt x="4661" y="11495"/>
                    <a:pt x="4661" y="11487"/>
                  </a:cubicBezTo>
                  <a:lnTo>
                    <a:pt x="4661" y="11487"/>
                  </a:lnTo>
                  <a:cubicBezTo>
                    <a:pt x="4664" y="11477"/>
                    <a:pt x="4666" y="11465"/>
                    <a:pt x="4667" y="11453"/>
                  </a:cubicBezTo>
                  <a:cubicBezTo>
                    <a:pt x="5056" y="7432"/>
                    <a:pt x="3724" y="3378"/>
                    <a:pt x="1415" y="101"/>
                  </a:cubicBezTo>
                  <a:cubicBezTo>
                    <a:pt x="1371" y="38"/>
                    <a:pt x="1302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896365" y="-3619608"/>
              <a:ext cx="205302" cy="178556"/>
            </a:xfrm>
            <a:custGeom>
              <a:avLst/>
              <a:gdLst/>
              <a:ahLst/>
              <a:cxnLst/>
              <a:rect l="l" t="t" r="r" b="b"/>
              <a:pathLst>
                <a:path w="4974" h="4326" extrusionOk="0">
                  <a:moveTo>
                    <a:pt x="2547" y="0"/>
                  </a:moveTo>
                  <a:cubicBezTo>
                    <a:pt x="2162" y="0"/>
                    <a:pt x="1772" y="100"/>
                    <a:pt x="1416" y="316"/>
                  </a:cubicBezTo>
                  <a:cubicBezTo>
                    <a:pt x="216" y="1044"/>
                    <a:pt x="1" y="2723"/>
                    <a:pt x="977" y="3749"/>
                  </a:cubicBezTo>
                  <a:cubicBezTo>
                    <a:pt x="1375" y="4147"/>
                    <a:pt x="1894" y="4325"/>
                    <a:pt x="2414" y="4325"/>
                  </a:cubicBezTo>
                  <a:cubicBezTo>
                    <a:pt x="2845" y="4325"/>
                    <a:pt x="3277" y="4202"/>
                    <a:pt x="3641" y="3981"/>
                  </a:cubicBezTo>
                  <a:cubicBezTo>
                    <a:pt x="4444" y="3501"/>
                    <a:pt x="4974" y="2500"/>
                    <a:pt x="4667" y="1515"/>
                  </a:cubicBezTo>
                  <a:cubicBezTo>
                    <a:pt x="4347" y="571"/>
                    <a:pt x="3463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3891247" y="-3627409"/>
              <a:ext cx="225196" cy="194158"/>
            </a:xfrm>
            <a:custGeom>
              <a:avLst/>
              <a:gdLst/>
              <a:ahLst/>
              <a:cxnLst/>
              <a:rect l="l" t="t" r="r" b="b"/>
              <a:pathLst>
                <a:path w="5456" h="4704" extrusionOk="0">
                  <a:moveTo>
                    <a:pt x="2641" y="394"/>
                  </a:moveTo>
                  <a:cubicBezTo>
                    <a:pt x="3199" y="394"/>
                    <a:pt x="3757" y="637"/>
                    <a:pt x="4163" y="1042"/>
                  </a:cubicBezTo>
                  <a:cubicBezTo>
                    <a:pt x="5073" y="1961"/>
                    <a:pt x="4642" y="3351"/>
                    <a:pt x="3658" y="3996"/>
                  </a:cubicBezTo>
                  <a:cubicBezTo>
                    <a:pt x="3658" y="3996"/>
                    <a:pt x="3658" y="3996"/>
                    <a:pt x="3658" y="3996"/>
                  </a:cubicBezTo>
                  <a:lnTo>
                    <a:pt x="3658" y="3996"/>
                  </a:lnTo>
                  <a:cubicBezTo>
                    <a:pt x="3305" y="4194"/>
                    <a:pt x="2926" y="4294"/>
                    <a:pt x="2558" y="4294"/>
                  </a:cubicBezTo>
                  <a:cubicBezTo>
                    <a:pt x="1882" y="4294"/>
                    <a:pt x="1245" y="3957"/>
                    <a:pt x="886" y="3276"/>
                  </a:cubicBezTo>
                  <a:cubicBezTo>
                    <a:pt x="406" y="2358"/>
                    <a:pt x="811" y="1224"/>
                    <a:pt x="1647" y="687"/>
                  </a:cubicBezTo>
                  <a:cubicBezTo>
                    <a:pt x="1955" y="485"/>
                    <a:pt x="2298" y="394"/>
                    <a:pt x="2641" y="394"/>
                  </a:cubicBezTo>
                  <a:close/>
                  <a:moveTo>
                    <a:pt x="2702" y="0"/>
                  </a:moveTo>
                  <a:cubicBezTo>
                    <a:pt x="2268" y="0"/>
                    <a:pt x="1830" y="110"/>
                    <a:pt x="1440" y="331"/>
                  </a:cubicBezTo>
                  <a:cubicBezTo>
                    <a:pt x="414" y="902"/>
                    <a:pt x="1" y="2300"/>
                    <a:pt x="481" y="3367"/>
                  </a:cubicBezTo>
                  <a:cubicBezTo>
                    <a:pt x="880" y="4255"/>
                    <a:pt x="1690" y="4704"/>
                    <a:pt x="2552" y="4704"/>
                  </a:cubicBezTo>
                  <a:cubicBezTo>
                    <a:pt x="2984" y="4704"/>
                    <a:pt x="3428" y="4591"/>
                    <a:pt x="3841" y="4365"/>
                  </a:cubicBezTo>
                  <a:lnTo>
                    <a:pt x="3841" y="4365"/>
                  </a:lnTo>
                  <a:cubicBezTo>
                    <a:pt x="3849" y="4361"/>
                    <a:pt x="3857" y="4357"/>
                    <a:pt x="3865" y="4352"/>
                  </a:cubicBezTo>
                  <a:lnTo>
                    <a:pt x="3865" y="4352"/>
                  </a:lnTo>
                  <a:cubicBezTo>
                    <a:pt x="3865" y="4352"/>
                    <a:pt x="3865" y="4352"/>
                    <a:pt x="3865" y="4352"/>
                  </a:cubicBezTo>
                  <a:cubicBezTo>
                    <a:pt x="3874" y="4347"/>
                    <a:pt x="3882" y="4341"/>
                    <a:pt x="3890" y="4336"/>
                  </a:cubicBezTo>
                  <a:lnTo>
                    <a:pt x="3890" y="4336"/>
                  </a:lnTo>
                  <a:cubicBezTo>
                    <a:pt x="5021" y="3586"/>
                    <a:pt x="5456" y="2159"/>
                    <a:pt x="4659" y="1001"/>
                  </a:cubicBezTo>
                  <a:cubicBezTo>
                    <a:pt x="4202" y="334"/>
                    <a:pt x="3458" y="0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930169" y="-3588321"/>
              <a:ext cx="118212" cy="102940"/>
            </a:xfrm>
            <a:custGeom>
              <a:avLst/>
              <a:gdLst/>
              <a:ahLst/>
              <a:cxnLst/>
              <a:rect l="l" t="t" r="r" b="b"/>
              <a:pathLst>
                <a:path w="2864" h="2494" extrusionOk="0">
                  <a:moveTo>
                    <a:pt x="1465" y="0"/>
                  </a:moveTo>
                  <a:cubicBezTo>
                    <a:pt x="1246" y="0"/>
                    <a:pt x="1024" y="57"/>
                    <a:pt x="820" y="178"/>
                  </a:cubicBezTo>
                  <a:cubicBezTo>
                    <a:pt x="117" y="600"/>
                    <a:pt x="1" y="1568"/>
                    <a:pt x="564" y="2164"/>
                  </a:cubicBezTo>
                  <a:cubicBezTo>
                    <a:pt x="790" y="2391"/>
                    <a:pt x="1089" y="2493"/>
                    <a:pt x="1389" y="2493"/>
                  </a:cubicBezTo>
                  <a:cubicBezTo>
                    <a:pt x="1637" y="2493"/>
                    <a:pt x="1885" y="2423"/>
                    <a:pt x="2094" y="2296"/>
                  </a:cubicBezTo>
                  <a:cubicBezTo>
                    <a:pt x="2558" y="2015"/>
                    <a:pt x="2864" y="1444"/>
                    <a:pt x="2690" y="873"/>
                  </a:cubicBezTo>
                  <a:cubicBezTo>
                    <a:pt x="2503" y="329"/>
                    <a:pt x="1993" y="0"/>
                    <a:pt x="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4077729" y="-3508949"/>
              <a:ext cx="166586" cy="130388"/>
            </a:xfrm>
            <a:custGeom>
              <a:avLst/>
              <a:gdLst/>
              <a:ahLst/>
              <a:cxnLst/>
              <a:rect l="l" t="t" r="r" b="b"/>
              <a:pathLst>
                <a:path w="4036" h="3159" extrusionOk="0">
                  <a:moveTo>
                    <a:pt x="3567" y="1"/>
                  </a:moveTo>
                  <a:lnTo>
                    <a:pt x="0" y="2152"/>
                  </a:lnTo>
                  <a:cubicBezTo>
                    <a:pt x="843" y="2869"/>
                    <a:pt x="1553" y="3159"/>
                    <a:pt x="2120" y="3159"/>
                  </a:cubicBezTo>
                  <a:cubicBezTo>
                    <a:pt x="3503" y="3159"/>
                    <a:pt x="4036" y="1438"/>
                    <a:pt x="3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4068070" y="-3517534"/>
              <a:ext cx="177730" cy="147930"/>
            </a:xfrm>
            <a:custGeom>
              <a:avLst/>
              <a:gdLst/>
              <a:ahLst/>
              <a:cxnLst/>
              <a:rect l="l" t="t" r="r" b="b"/>
              <a:pathLst>
                <a:path w="4306" h="3584" extrusionOk="0">
                  <a:moveTo>
                    <a:pt x="3674" y="524"/>
                  </a:moveTo>
                  <a:cubicBezTo>
                    <a:pt x="3845" y="1270"/>
                    <a:pt x="3799" y="2119"/>
                    <a:pt x="3304" y="2724"/>
                  </a:cubicBezTo>
                  <a:cubicBezTo>
                    <a:pt x="3042" y="3046"/>
                    <a:pt x="2720" y="3169"/>
                    <a:pt x="2379" y="3169"/>
                  </a:cubicBezTo>
                  <a:cubicBezTo>
                    <a:pt x="1761" y="3169"/>
                    <a:pt x="1083" y="2763"/>
                    <a:pt x="589" y="2388"/>
                  </a:cubicBezTo>
                  <a:lnTo>
                    <a:pt x="589" y="2388"/>
                  </a:lnTo>
                  <a:cubicBezTo>
                    <a:pt x="1617" y="1767"/>
                    <a:pt x="2645" y="1146"/>
                    <a:pt x="3674" y="524"/>
                  </a:cubicBezTo>
                  <a:close/>
                  <a:moveTo>
                    <a:pt x="3795" y="1"/>
                  </a:moveTo>
                  <a:cubicBezTo>
                    <a:pt x="3761" y="1"/>
                    <a:pt x="3727" y="9"/>
                    <a:pt x="3693" y="27"/>
                  </a:cubicBezTo>
                  <a:cubicBezTo>
                    <a:pt x="2510" y="747"/>
                    <a:pt x="1318" y="1467"/>
                    <a:pt x="127" y="2186"/>
                  </a:cubicBezTo>
                  <a:cubicBezTo>
                    <a:pt x="85" y="2213"/>
                    <a:pt x="59" y="2246"/>
                    <a:pt x="44" y="2282"/>
                  </a:cubicBezTo>
                  <a:lnTo>
                    <a:pt x="44" y="2282"/>
                  </a:lnTo>
                  <a:cubicBezTo>
                    <a:pt x="1" y="2352"/>
                    <a:pt x="0" y="2441"/>
                    <a:pt x="85" y="2509"/>
                  </a:cubicBezTo>
                  <a:cubicBezTo>
                    <a:pt x="682" y="3002"/>
                    <a:pt x="1556" y="3584"/>
                    <a:pt x="2383" y="3584"/>
                  </a:cubicBezTo>
                  <a:cubicBezTo>
                    <a:pt x="2737" y="3584"/>
                    <a:pt x="3083" y="3478"/>
                    <a:pt x="3395" y="3212"/>
                  </a:cubicBezTo>
                  <a:cubicBezTo>
                    <a:pt x="4256" y="2476"/>
                    <a:pt x="4305" y="1160"/>
                    <a:pt x="3999" y="151"/>
                  </a:cubicBezTo>
                  <a:cubicBezTo>
                    <a:pt x="3969" y="60"/>
                    <a:pt x="3886" y="1"/>
                    <a:pt x="3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4093785" y="-3727543"/>
              <a:ext cx="205302" cy="178556"/>
            </a:xfrm>
            <a:custGeom>
              <a:avLst/>
              <a:gdLst/>
              <a:ahLst/>
              <a:cxnLst/>
              <a:rect l="l" t="t" r="r" b="b"/>
              <a:pathLst>
                <a:path w="4974" h="4326" extrusionOk="0">
                  <a:moveTo>
                    <a:pt x="2553" y="1"/>
                  </a:moveTo>
                  <a:cubicBezTo>
                    <a:pt x="2170" y="1"/>
                    <a:pt x="1780" y="101"/>
                    <a:pt x="1423" y="316"/>
                  </a:cubicBezTo>
                  <a:cubicBezTo>
                    <a:pt x="215" y="1044"/>
                    <a:pt x="0" y="2724"/>
                    <a:pt x="977" y="3750"/>
                  </a:cubicBezTo>
                  <a:cubicBezTo>
                    <a:pt x="1374" y="4147"/>
                    <a:pt x="1893" y="4325"/>
                    <a:pt x="2413" y="4325"/>
                  </a:cubicBezTo>
                  <a:cubicBezTo>
                    <a:pt x="2845" y="4325"/>
                    <a:pt x="3277" y="4203"/>
                    <a:pt x="3641" y="3981"/>
                  </a:cubicBezTo>
                  <a:cubicBezTo>
                    <a:pt x="4443" y="3493"/>
                    <a:pt x="4973" y="2500"/>
                    <a:pt x="4667" y="1516"/>
                  </a:cubicBezTo>
                  <a:cubicBezTo>
                    <a:pt x="4346" y="571"/>
                    <a:pt x="3467" y="1"/>
                    <a:pt x="2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4088667" y="-3735426"/>
              <a:ext cx="225196" cy="194240"/>
            </a:xfrm>
            <a:custGeom>
              <a:avLst/>
              <a:gdLst/>
              <a:ahLst/>
              <a:cxnLst/>
              <a:rect l="l" t="t" r="r" b="b"/>
              <a:pathLst>
                <a:path w="5456" h="4706" extrusionOk="0">
                  <a:moveTo>
                    <a:pt x="2642" y="396"/>
                  </a:moveTo>
                  <a:cubicBezTo>
                    <a:pt x="3203" y="396"/>
                    <a:pt x="3762" y="639"/>
                    <a:pt x="4162" y="1045"/>
                  </a:cubicBezTo>
                  <a:cubicBezTo>
                    <a:pt x="5072" y="1963"/>
                    <a:pt x="4650" y="3353"/>
                    <a:pt x="3657" y="3999"/>
                  </a:cubicBezTo>
                  <a:cubicBezTo>
                    <a:pt x="3657" y="3999"/>
                    <a:pt x="3657" y="3999"/>
                    <a:pt x="3657" y="3999"/>
                  </a:cubicBezTo>
                  <a:lnTo>
                    <a:pt x="3657" y="3999"/>
                  </a:lnTo>
                  <a:cubicBezTo>
                    <a:pt x="3305" y="4197"/>
                    <a:pt x="2926" y="4296"/>
                    <a:pt x="2560" y="4296"/>
                  </a:cubicBezTo>
                  <a:cubicBezTo>
                    <a:pt x="1886" y="4296"/>
                    <a:pt x="1253" y="3959"/>
                    <a:pt x="894" y="3279"/>
                  </a:cubicBezTo>
                  <a:cubicBezTo>
                    <a:pt x="406" y="2360"/>
                    <a:pt x="811" y="1227"/>
                    <a:pt x="1647" y="689"/>
                  </a:cubicBezTo>
                  <a:cubicBezTo>
                    <a:pt x="1955" y="488"/>
                    <a:pt x="2299" y="396"/>
                    <a:pt x="2642" y="396"/>
                  </a:cubicBezTo>
                  <a:close/>
                  <a:moveTo>
                    <a:pt x="2695" y="0"/>
                  </a:moveTo>
                  <a:cubicBezTo>
                    <a:pt x="2263" y="0"/>
                    <a:pt x="1827" y="109"/>
                    <a:pt x="1440" y="325"/>
                  </a:cubicBezTo>
                  <a:cubicBezTo>
                    <a:pt x="414" y="904"/>
                    <a:pt x="0" y="2302"/>
                    <a:pt x="480" y="3370"/>
                  </a:cubicBezTo>
                  <a:cubicBezTo>
                    <a:pt x="880" y="4257"/>
                    <a:pt x="1694" y="4706"/>
                    <a:pt x="2556" y="4706"/>
                  </a:cubicBezTo>
                  <a:cubicBezTo>
                    <a:pt x="2987" y="4706"/>
                    <a:pt x="3431" y="4593"/>
                    <a:pt x="3842" y="4367"/>
                  </a:cubicBezTo>
                  <a:lnTo>
                    <a:pt x="3842" y="4367"/>
                  </a:lnTo>
                  <a:cubicBezTo>
                    <a:pt x="3849" y="4363"/>
                    <a:pt x="3857" y="4359"/>
                    <a:pt x="3864" y="4354"/>
                  </a:cubicBezTo>
                  <a:lnTo>
                    <a:pt x="3864" y="4354"/>
                  </a:lnTo>
                  <a:cubicBezTo>
                    <a:pt x="3864" y="4354"/>
                    <a:pt x="3864" y="4354"/>
                    <a:pt x="3864" y="4354"/>
                  </a:cubicBezTo>
                  <a:cubicBezTo>
                    <a:pt x="3873" y="4349"/>
                    <a:pt x="3881" y="4344"/>
                    <a:pt x="3889" y="4338"/>
                  </a:cubicBezTo>
                  <a:lnTo>
                    <a:pt x="3889" y="4338"/>
                  </a:lnTo>
                  <a:cubicBezTo>
                    <a:pt x="5021" y="3589"/>
                    <a:pt x="5455" y="2162"/>
                    <a:pt x="4658" y="1003"/>
                  </a:cubicBezTo>
                  <a:cubicBezTo>
                    <a:pt x="4200" y="334"/>
                    <a:pt x="3453" y="0"/>
                    <a:pt x="2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4127589" y="-3696256"/>
              <a:ext cx="118212" cy="102940"/>
            </a:xfrm>
            <a:custGeom>
              <a:avLst/>
              <a:gdLst/>
              <a:ahLst/>
              <a:cxnLst/>
              <a:rect l="l" t="t" r="r" b="b"/>
              <a:pathLst>
                <a:path w="2864" h="2494" extrusionOk="0">
                  <a:moveTo>
                    <a:pt x="1465" y="1"/>
                  </a:moveTo>
                  <a:cubicBezTo>
                    <a:pt x="1245" y="1"/>
                    <a:pt x="1023" y="57"/>
                    <a:pt x="820" y="178"/>
                  </a:cubicBezTo>
                  <a:cubicBezTo>
                    <a:pt x="124" y="600"/>
                    <a:pt x="0" y="1569"/>
                    <a:pt x="563" y="2164"/>
                  </a:cubicBezTo>
                  <a:cubicBezTo>
                    <a:pt x="794" y="2391"/>
                    <a:pt x="1093" y="2493"/>
                    <a:pt x="1391" y="2493"/>
                  </a:cubicBezTo>
                  <a:cubicBezTo>
                    <a:pt x="1638" y="2493"/>
                    <a:pt x="1884" y="2424"/>
                    <a:pt x="2094" y="2297"/>
                  </a:cubicBezTo>
                  <a:cubicBezTo>
                    <a:pt x="2565" y="2015"/>
                    <a:pt x="2863" y="1436"/>
                    <a:pt x="2689" y="873"/>
                  </a:cubicBezTo>
                  <a:cubicBezTo>
                    <a:pt x="2502" y="330"/>
                    <a:pt x="1993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3504992" y="-2760999"/>
              <a:ext cx="294084" cy="352612"/>
            </a:xfrm>
            <a:custGeom>
              <a:avLst/>
              <a:gdLst/>
              <a:ahLst/>
              <a:cxnLst/>
              <a:rect l="l" t="t" r="r" b="b"/>
              <a:pathLst>
                <a:path w="7125" h="8543" extrusionOk="0">
                  <a:moveTo>
                    <a:pt x="4171" y="0"/>
                  </a:moveTo>
                  <a:lnTo>
                    <a:pt x="0" y="2110"/>
                  </a:lnTo>
                  <a:cubicBezTo>
                    <a:pt x="654" y="3343"/>
                    <a:pt x="2210" y="6239"/>
                    <a:pt x="2417" y="6769"/>
                  </a:cubicBezTo>
                  <a:cubicBezTo>
                    <a:pt x="2366" y="6762"/>
                    <a:pt x="2313" y="6759"/>
                    <a:pt x="2256" y="6759"/>
                  </a:cubicBezTo>
                  <a:cubicBezTo>
                    <a:pt x="1599" y="6759"/>
                    <a:pt x="551" y="7190"/>
                    <a:pt x="406" y="7853"/>
                  </a:cubicBezTo>
                  <a:cubicBezTo>
                    <a:pt x="348" y="8134"/>
                    <a:pt x="406" y="8316"/>
                    <a:pt x="538" y="8415"/>
                  </a:cubicBezTo>
                  <a:cubicBezTo>
                    <a:pt x="653" y="8506"/>
                    <a:pt x="824" y="8542"/>
                    <a:pt x="1025" y="8542"/>
                  </a:cubicBezTo>
                  <a:cubicBezTo>
                    <a:pt x="1667" y="8542"/>
                    <a:pt x="2614" y="8175"/>
                    <a:pt x="3004" y="8043"/>
                  </a:cubicBezTo>
                  <a:cubicBezTo>
                    <a:pt x="4502" y="7464"/>
                    <a:pt x="6057" y="6496"/>
                    <a:pt x="7116" y="5271"/>
                  </a:cubicBezTo>
                  <a:cubicBezTo>
                    <a:pt x="7116" y="5263"/>
                    <a:pt x="7116" y="5263"/>
                    <a:pt x="7125" y="5263"/>
                  </a:cubicBezTo>
                  <a:lnTo>
                    <a:pt x="4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3527199" y="-2543479"/>
              <a:ext cx="284178" cy="153213"/>
            </a:xfrm>
            <a:custGeom>
              <a:avLst/>
              <a:gdLst/>
              <a:ahLst/>
              <a:cxnLst/>
              <a:rect l="l" t="t" r="r" b="b"/>
              <a:pathLst>
                <a:path w="6885" h="3712" extrusionOk="0">
                  <a:moveTo>
                    <a:pt x="6578" y="1"/>
                  </a:moveTo>
                  <a:cubicBezTo>
                    <a:pt x="5519" y="1226"/>
                    <a:pt x="3964" y="2194"/>
                    <a:pt x="2466" y="2773"/>
                  </a:cubicBezTo>
                  <a:cubicBezTo>
                    <a:pt x="2076" y="2905"/>
                    <a:pt x="1129" y="3272"/>
                    <a:pt x="487" y="3272"/>
                  </a:cubicBezTo>
                  <a:cubicBezTo>
                    <a:pt x="286" y="3272"/>
                    <a:pt x="115" y="3236"/>
                    <a:pt x="0" y="3145"/>
                  </a:cubicBezTo>
                  <a:lnTo>
                    <a:pt x="0" y="3145"/>
                  </a:lnTo>
                  <a:cubicBezTo>
                    <a:pt x="28" y="3547"/>
                    <a:pt x="371" y="3712"/>
                    <a:pt x="888" y="3712"/>
                  </a:cubicBezTo>
                  <a:cubicBezTo>
                    <a:pt x="2650" y="3712"/>
                    <a:pt x="6441" y="1804"/>
                    <a:pt x="6760" y="870"/>
                  </a:cubicBezTo>
                  <a:cubicBezTo>
                    <a:pt x="6884" y="531"/>
                    <a:pt x="6769" y="266"/>
                    <a:pt x="6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512505" y="-2780811"/>
              <a:ext cx="313401" cy="369741"/>
            </a:xfrm>
            <a:custGeom>
              <a:avLst/>
              <a:gdLst/>
              <a:ahLst/>
              <a:cxnLst/>
              <a:rect l="l" t="t" r="r" b="b"/>
              <a:pathLst>
                <a:path w="7593" h="8958" extrusionOk="0">
                  <a:moveTo>
                    <a:pt x="4315" y="475"/>
                  </a:moveTo>
                  <a:lnTo>
                    <a:pt x="7108" y="5451"/>
                  </a:lnTo>
                  <a:lnTo>
                    <a:pt x="7108" y="5451"/>
                  </a:lnTo>
                  <a:cubicBezTo>
                    <a:pt x="6588" y="6130"/>
                    <a:pt x="5753" y="6680"/>
                    <a:pt x="5048" y="7124"/>
                  </a:cubicBezTo>
                  <a:cubicBezTo>
                    <a:pt x="4320" y="7580"/>
                    <a:pt x="3542" y="7927"/>
                    <a:pt x="2731" y="8208"/>
                  </a:cubicBezTo>
                  <a:cubicBezTo>
                    <a:pt x="2504" y="8282"/>
                    <a:pt x="1798" y="8552"/>
                    <a:pt x="1310" y="8552"/>
                  </a:cubicBezTo>
                  <a:cubicBezTo>
                    <a:pt x="1034" y="8552"/>
                    <a:pt x="829" y="8466"/>
                    <a:pt x="820" y="8208"/>
                  </a:cubicBezTo>
                  <a:cubicBezTo>
                    <a:pt x="796" y="7505"/>
                    <a:pt x="1920" y="7177"/>
                    <a:pt x="2527" y="7177"/>
                  </a:cubicBezTo>
                  <a:cubicBezTo>
                    <a:pt x="2570" y="7177"/>
                    <a:pt x="2611" y="7179"/>
                    <a:pt x="2648" y="7182"/>
                  </a:cubicBezTo>
                  <a:cubicBezTo>
                    <a:pt x="2652" y="7183"/>
                    <a:pt x="2655" y="7183"/>
                    <a:pt x="2658" y="7183"/>
                  </a:cubicBezTo>
                  <a:cubicBezTo>
                    <a:pt x="2779" y="7183"/>
                    <a:pt x="2895" y="7038"/>
                    <a:pt x="2847" y="6918"/>
                  </a:cubicBezTo>
                  <a:cubicBezTo>
                    <a:pt x="2204" y="5363"/>
                    <a:pt x="1311" y="3884"/>
                    <a:pt x="509" y="2401"/>
                  </a:cubicBezTo>
                  <a:lnTo>
                    <a:pt x="509" y="2401"/>
                  </a:lnTo>
                  <a:lnTo>
                    <a:pt x="4315" y="475"/>
                  </a:lnTo>
                  <a:close/>
                  <a:moveTo>
                    <a:pt x="4399" y="0"/>
                  </a:moveTo>
                  <a:cubicBezTo>
                    <a:pt x="4364" y="0"/>
                    <a:pt x="4328" y="9"/>
                    <a:pt x="4295" y="25"/>
                  </a:cubicBezTo>
                  <a:lnTo>
                    <a:pt x="125" y="2135"/>
                  </a:lnTo>
                  <a:cubicBezTo>
                    <a:pt x="25" y="2193"/>
                    <a:pt x="0" y="2325"/>
                    <a:pt x="50" y="2416"/>
                  </a:cubicBezTo>
                  <a:cubicBezTo>
                    <a:pt x="815" y="3852"/>
                    <a:pt x="1683" y="5273"/>
                    <a:pt x="2334" y="6763"/>
                  </a:cubicBezTo>
                  <a:lnTo>
                    <a:pt x="2334" y="6763"/>
                  </a:lnTo>
                  <a:cubicBezTo>
                    <a:pt x="1638" y="6801"/>
                    <a:pt x="882" y="7165"/>
                    <a:pt x="530" y="7753"/>
                  </a:cubicBezTo>
                  <a:cubicBezTo>
                    <a:pt x="340" y="8076"/>
                    <a:pt x="365" y="8498"/>
                    <a:pt x="621" y="8771"/>
                  </a:cubicBezTo>
                  <a:cubicBezTo>
                    <a:pt x="767" y="8917"/>
                    <a:pt x="1004" y="8958"/>
                    <a:pt x="1233" y="8958"/>
                  </a:cubicBezTo>
                  <a:cubicBezTo>
                    <a:pt x="1367" y="8958"/>
                    <a:pt x="1498" y="8944"/>
                    <a:pt x="1606" y="8928"/>
                  </a:cubicBezTo>
                  <a:cubicBezTo>
                    <a:pt x="2599" y="8771"/>
                    <a:pt x="3575" y="8366"/>
                    <a:pt x="4469" y="7919"/>
                  </a:cubicBezTo>
                  <a:cubicBezTo>
                    <a:pt x="5552" y="7373"/>
                    <a:pt x="6818" y="6578"/>
                    <a:pt x="7530" y="5569"/>
                  </a:cubicBezTo>
                  <a:cubicBezTo>
                    <a:pt x="7593" y="5483"/>
                    <a:pt x="7574" y="5399"/>
                    <a:pt x="7519" y="5342"/>
                  </a:cubicBezTo>
                  <a:lnTo>
                    <a:pt x="7519" y="5342"/>
                  </a:lnTo>
                  <a:cubicBezTo>
                    <a:pt x="6538" y="3595"/>
                    <a:pt x="5557" y="1847"/>
                    <a:pt x="4576" y="100"/>
                  </a:cubicBezTo>
                  <a:cubicBezTo>
                    <a:pt x="4538" y="34"/>
                    <a:pt x="4469" y="0"/>
                    <a:pt x="4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535206" y="-2563456"/>
              <a:ext cx="300482" cy="171167"/>
            </a:xfrm>
            <a:custGeom>
              <a:avLst/>
              <a:gdLst/>
              <a:ahLst/>
              <a:cxnLst/>
              <a:rect l="l" t="t" r="r" b="b"/>
              <a:pathLst>
                <a:path w="7280" h="4147" extrusionOk="0">
                  <a:moveTo>
                    <a:pt x="6758" y="558"/>
                  </a:moveTo>
                  <a:cubicBezTo>
                    <a:pt x="6816" y="691"/>
                    <a:pt x="6830" y="826"/>
                    <a:pt x="6773" y="1023"/>
                  </a:cubicBezTo>
                  <a:cubicBezTo>
                    <a:pt x="6440" y="1902"/>
                    <a:pt x="2617" y="3714"/>
                    <a:pt x="1069" y="3714"/>
                  </a:cubicBezTo>
                  <a:cubicBezTo>
                    <a:pt x="965" y="3714"/>
                    <a:pt x="872" y="3706"/>
                    <a:pt x="790" y="3689"/>
                  </a:cubicBezTo>
                  <a:lnTo>
                    <a:pt x="790" y="3689"/>
                  </a:lnTo>
                  <a:cubicBezTo>
                    <a:pt x="1007" y="3678"/>
                    <a:pt x="1227" y="3631"/>
                    <a:pt x="1428" y="3588"/>
                  </a:cubicBezTo>
                  <a:cubicBezTo>
                    <a:pt x="1982" y="3472"/>
                    <a:pt x="2537" y="3265"/>
                    <a:pt x="3058" y="3050"/>
                  </a:cubicBezTo>
                  <a:cubicBezTo>
                    <a:pt x="4437" y="2481"/>
                    <a:pt x="5728" y="1648"/>
                    <a:pt x="6758" y="558"/>
                  </a:cubicBezTo>
                  <a:close/>
                  <a:moveTo>
                    <a:pt x="6786" y="0"/>
                  </a:moveTo>
                  <a:cubicBezTo>
                    <a:pt x="6736" y="0"/>
                    <a:pt x="6686" y="19"/>
                    <a:pt x="6649" y="63"/>
                  </a:cubicBezTo>
                  <a:cubicBezTo>
                    <a:pt x="5706" y="1130"/>
                    <a:pt x="4514" y="1933"/>
                    <a:pt x="3224" y="2529"/>
                  </a:cubicBezTo>
                  <a:cubicBezTo>
                    <a:pt x="2777" y="2744"/>
                    <a:pt x="2305" y="2901"/>
                    <a:pt x="1825" y="3050"/>
                  </a:cubicBezTo>
                  <a:cubicBezTo>
                    <a:pt x="1542" y="3141"/>
                    <a:pt x="1131" y="3289"/>
                    <a:pt x="770" y="3289"/>
                  </a:cubicBezTo>
                  <a:cubicBezTo>
                    <a:pt x="603" y="3289"/>
                    <a:pt x="447" y="3258"/>
                    <a:pt x="319" y="3174"/>
                  </a:cubicBezTo>
                  <a:cubicBezTo>
                    <a:pt x="290" y="3157"/>
                    <a:pt x="258" y="3149"/>
                    <a:pt x="224" y="3149"/>
                  </a:cubicBezTo>
                  <a:cubicBezTo>
                    <a:pt x="115" y="3149"/>
                    <a:pt x="0" y="3235"/>
                    <a:pt x="13" y="3356"/>
                  </a:cubicBezTo>
                  <a:cubicBezTo>
                    <a:pt x="74" y="3921"/>
                    <a:pt x="524" y="4146"/>
                    <a:pt x="1173" y="4146"/>
                  </a:cubicBezTo>
                  <a:cubicBezTo>
                    <a:pt x="3067" y="4146"/>
                    <a:pt x="6650" y="2223"/>
                    <a:pt x="7154" y="1187"/>
                  </a:cubicBezTo>
                  <a:lnTo>
                    <a:pt x="7154" y="1187"/>
                  </a:lnTo>
                  <a:cubicBezTo>
                    <a:pt x="7164" y="1170"/>
                    <a:pt x="7172" y="1152"/>
                    <a:pt x="7179" y="1130"/>
                  </a:cubicBezTo>
                  <a:lnTo>
                    <a:pt x="7179" y="1130"/>
                  </a:lnTo>
                  <a:cubicBezTo>
                    <a:pt x="7179" y="1130"/>
                    <a:pt x="7179" y="1130"/>
                    <a:pt x="7179" y="1130"/>
                  </a:cubicBezTo>
                  <a:cubicBezTo>
                    <a:pt x="7184" y="1115"/>
                    <a:pt x="7188" y="1100"/>
                    <a:pt x="7190" y="1086"/>
                  </a:cubicBezTo>
                  <a:lnTo>
                    <a:pt x="7190" y="1086"/>
                  </a:lnTo>
                  <a:cubicBezTo>
                    <a:pt x="7279" y="718"/>
                    <a:pt x="7187" y="423"/>
                    <a:pt x="6972" y="104"/>
                  </a:cubicBezTo>
                  <a:cubicBezTo>
                    <a:pt x="6933" y="41"/>
                    <a:pt x="6858" y="0"/>
                    <a:pt x="6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4861506" y="-2780811"/>
              <a:ext cx="339858" cy="292929"/>
            </a:xfrm>
            <a:custGeom>
              <a:avLst/>
              <a:gdLst/>
              <a:ahLst/>
              <a:cxnLst/>
              <a:rect l="l" t="t" r="r" b="b"/>
              <a:pathLst>
                <a:path w="8234" h="7097" extrusionOk="0">
                  <a:moveTo>
                    <a:pt x="4560" y="0"/>
                  </a:moveTo>
                  <a:lnTo>
                    <a:pt x="1" y="1060"/>
                  </a:lnTo>
                  <a:lnTo>
                    <a:pt x="1118" y="6992"/>
                  </a:lnTo>
                  <a:lnTo>
                    <a:pt x="1134" y="6992"/>
                  </a:lnTo>
                  <a:cubicBezTo>
                    <a:pt x="1566" y="7063"/>
                    <a:pt x="2013" y="7096"/>
                    <a:pt x="2465" y="7096"/>
                  </a:cubicBezTo>
                  <a:cubicBezTo>
                    <a:pt x="3690" y="7096"/>
                    <a:pt x="4953" y="6854"/>
                    <a:pt x="6066" y="6479"/>
                  </a:cubicBezTo>
                  <a:cubicBezTo>
                    <a:pt x="6570" y="6281"/>
                    <a:pt x="8068" y="5776"/>
                    <a:pt x="8200" y="5180"/>
                  </a:cubicBezTo>
                  <a:cubicBezTo>
                    <a:pt x="8233" y="5015"/>
                    <a:pt x="8159" y="4833"/>
                    <a:pt x="7936" y="4659"/>
                  </a:cubicBezTo>
                  <a:cubicBezTo>
                    <a:pt x="7763" y="4525"/>
                    <a:pt x="7534" y="4469"/>
                    <a:pt x="7288" y="4469"/>
                  </a:cubicBezTo>
                  <a:cubicBezTo>
                    <a:pt x="6696" y="4469"/>
                    <a:pt x="5997" y="4789"/>
                    <a:pt x="5693" y="5122"/>
                  </a:cubicBezTo>
                  <a:cubicBezTo>
                    <a:pt x="5520" y="4584"/>
                    <a:pt x="4849" y="1366"/>
                    <a:pt x="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908312" y="-2567005"/>
              <a:ext cx="328466" cy="112681"/>
            </a:xfrm>
            <a:custGeom>
              <a:avLst/>
              <a:gdLst/>
              <a:ahLst/>
              <a:cxnLst/>
              <a:rect l="l" t="t" r="r" b="b"/>
              <a:pathLst>
                <a:path w="7958" h="2730" extrusionOk="0">
                  <a:moveTo>
                    <a:pt x="7066" y="0"/>
                  </a:moveTo>
                  <a:lnTo>
                    <a:pt x="7066" y="0"/>
                  </a:lnTo>
                  <a:cubicBezTo>
                    <a:pt x="6934" y="596"/>
                    <a:pt x="5436" y="1101"/>
                    <a:pt x="4932" y="1299"/>
                  </a:cubicBezTo>
                  <a:cubicBezTo>
                    <a:pt x="3819" y="1674"/>
                    <a:pt x="2556" y="1916"/>
                    <a:pt x="1331" y="1916"/>
                  </a:cubicBezTo>
                  <a:cubicBezTo>
                    <a:pt x="879" y="1916"/>
                    <a:pt x="432" y="1883"/>
                    <a:pt x="0" y="1812"/>
                  </a:cubicBezTo>
                  <a:lnTo>
                    <a:pt x="0" y="1812"/>
                  </a:lnTo>
                  <a:cubicBezTo>
                    <a:pt x="25" y="2135"/>
                    <a:pt x="108" y="2416"/>
                    <a:pt x="414" y="2590"/>
                  </a:cubicBezTo>
                  <a:cubicBezTo>
                    <a:pt x="573" y="2686"/>
                    <a:pt x="849" y="2730"/>
                    <a:pt x="1201" y="2730"/>
                  </a:cubicBezTo>
                  <a:cubicBezTo>
                    <a:pt x="3267" y="2730"/>
                    <a:pt x="7957" y="1223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4832159" y="-2786879"/>
              <a:ext cx="369535" cy="311007"/>
            </a:xfrm>
            <a:custGeom>
              <a:avLst/>
              <a:gdLst/>
              <a:ahLst/>
              <a:cxnLst/>
              <a:rect l="l" t="t" r="r" b="b"/>
              <a:pathLst>
                <a:path w="8953" h="7535" extrusionOk="0">
                  <a:moveTo>
                    <a:pt x="4617" y="454"/>
                  </a:moveTo>
                  <a:cubicBezTo>
                    <a:pt x="4952" y="2096"/>
                    <a:pt x="5217" y="3787"/>
                    <a:pt x="5718" y="5385"/>
                  </a:cubicBezTo>
                  <a:cubicBezTo>
                    <a:pt x="5744" y="5475"/>
                    <a:pt x="5832" y="5532"/>
                    <a:pt x="5921" y="5532"/>
                  </a:cubicBezTo>
                  <a:cubicBezTo>
                    <a:pt x="5969" y="5532"/>
                    <a:pt x="6018" y="5514"/>
                    <a:pt x="6057" y="5476"/>
                  </a:cubicBezTo>
                  <a:cubicBezTo>
                    <a:pt x="6372" y="5155"/>
                    <a:pt x="6938" y="4872"/>
                    <a:pt x="7447" y="4872"/>
                  </a:cubicBezTo>
                  <a:cubicBezTo>
                    <a:pt x="7700" y="4872"/>
                    <a:pt x="7939" y="4942"/>
                    <a:pt x="8125" y="5112"/>
                  </a:cubicBezTo>
                  <a:cubicBezTo>
                    <a:pt x="8630" y="5575"/>
                    <a:pt x="6801" y="6262"/>
                    <a:pt x="6570" y="6353"/>
                  </a:cubicBezTo>
                  <a:cubicBezTo>
                    <a:pt x="5825" y="6643"/>
                    <a:pt x="5047" y="6833"/>
                    <a:pt x="4261" y="6965"/>
                  </a:cubicBezTo>
                  <a:cubicBezTo>
                    <a:pt x="3744" y="7052"/>
                    <a:pt x="3163" y="7121"/>
                    <a:pt x="2592" y="7121"/>
                  </a:cubicBezTo>
                  <a:cubicBezTo>
                    <a:pt x="2223" y="7121"/>
                    <a:pt x="1858" y="7092"/>
                    <a:pt x="1517" y="7019"/>
                  </a:cubicBezTo>
                  <a:lnTo>
                    <a:pt x="1517" y="7019"/>
                  </a:lnTo>
                  <a:cubicBezTo>
                    <a:pt x="1165" y="5153"/>
                    <a:pt x="814" y="3286"/>
                    <a:pt x="462" y="1419"/>
                  </a:cubicBezTo>
                  <a:lnTo>
                    <a:pt x="462" y="1419"/>
                  </a:lnTo>
                  <a:cubicBezTo>
                    <a:pt x="1849" y="1095"/>
                    <a:pt x="3230" y="778"/>
                    <a:pt x="4617" y="454"/>
                  </a:cubicBezTo>
                  <a:close/>
                  <a:moveTo>
                    <a:pt x="4772" y="1"/>
                  </a:moveTo>
                  <a:cubicBezTo>
                    <a:pt x="4753" y="1"/>
                    <a:pt x="4734" y="3"/>
                    <a:pt x="4716" y="7"/>
                  </a:cubicBezTo>
                  <a:cubicBezTo>
                    <a:pt x="3202" y="354"/>
                    <a:pt x="1688" y="710"/>
                    <a:pt x="166" y="1066"/>
                  </a:cubicBezTo>
                  <a:cubicBezTo>
                    <a:pt x="50" y="1091"/>
                    <a:pt x="0" y="1215"/>
                    <a:pt x="25" y="1322"/>
                  </a:cubicBezTo>
                  <a:cubicBezTo>
                    <a:pt x="395" y="3282"/>
                    <a:pt x="766" y="5250"/>
                    <a:pt x="1136" y="7218"/>
                  </a:cubicBezTo>
                  <a:lnTo>
                    <a:pt x="1136" y="7218"/>
                  </a:lnTo>
                  <a:cubicBezTo>
                    <a:pt x="1138" y="7236"/>
                    <a:pt x="1142" y="7255"/>
                    <a:pt x="1148" y="7272"/>
                  </a:cubicBezTo>
                  <a:lnTo>
                    <a:pt x="1148" y="7272"/>
                  </a:lnTo>
                  <a:cubicBezTo>
                    <a:pt x="1174" y="7352"/>
                    <a:pt x="1237" y="7390"/>
                    <a:pt x="1306" y="7393"/>
                  </a:cubicBezTo>
                  <a:lnTo>
                    <a:pt x="1306" y="7393"/>
                  </a:lnTo>
                  <a:cubicBezTo>
                    <a:pt x="1717" y="7494"/>
                    <a:pt x="2152" y="7534"/>
                    <a:pt x="2595" y="7534"/>
                  </a:cubicBezTo>
                  <a:cubicBezTo>
                    <a:pt x="3385" y="7534"/>
                    <a:pt x="4196" y="7405"/>
                    <a:pt x="4923" y="7263"/>
                  </a:cubicBezTo>
                  <a:cubicBezTo>
                    <a:pt x="5933" y="7065"/>
                    <a:pt x="6975" y="6717"/>
                    <a:pt x="7877" y="6204"/>
                  </a:cubicBezTo>
                  <a:cubicBezTo>
                    <a:pt x="8556" y="5824"/>
                    <a:pt x="8953" y="5137"/>
                    <a:pt x="8158" y="4615"/>
                  </a:cubicBezTo>
                  <a:cubicBezTo>
                    <a:pt x="7968" y="4491"/>
                    <a:pt x="7741" y="4438"/>
                    <a:pt x="7501" y="4438"/>
                  </a:cubicBezTo>
                  <a:cubicBezTo>
                    <a:pt x="6990" y="4438"/>
                    <a:pt x="6422" y="4677"/>
                    <a:pt x="6022" y="4965"/>
                  </a:cubicBezTo>
                  <a:lnTo>
                    <a:pt x="6022" y="4965"/>
                  </a:lnTo>
                  <a:cubicBezTo>
                    <a:pt x="5561" y="3399"/>
                    <a:pt x="5307" y="1740"/>
                    <a:pt x="4973" y="147"/>
                  </a:cubicBezTo>
                  <a:cubicBezTo>
                    <a:pt x="4952" y="51"/>
                    <a:pt x="4863" y="1"/>
                    <a:pt x="4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4878635" y="-2573238"/>
              <a:ext cx="350796" cy="129232"/>
            </a:xfrm>
            <a:custGeom>
              <a:avLst/>
              <a:gdLst/>
              <a:ahLst/>
              <a:cxnLst/>
              <a:rect l="l" t="t" r="r" b="b"/>
              <a:pathLst>
                <a:path w="8499" h="3131" extrusionOk="0">
                  <a:moveTo>
                    <a:pt x="6941" y="951"/>
                  </a:moveTo>
                  <a:lnTo>
                    <a:pt x="6941" y="951"/>
                  </a:lnTo>
                  <a:cubicBezTo>
                    <a:pt x="6064" y="1820"/>
                    <a:pt x="2932" y="2731"/>
                    <a:pt x="1421" y="2731"/>
                  </a:cubicBezTo>
                  <a:cubicBezTo>
                    <a:pt x="1122" y="2731"/>
                    <a:pt x="886" y="2696"/>
                    <a:pt x="744" y="2617"/>
                  </a:cubicBezTo>
                  <a:lnTo>
                    <a:pt x="744" y="2617"/>
                  </a:lnTo>
                  <a:cubicBezTo>
                    <a:pt x="744" y="2617"/>
                    <a:pt x="744" y="2617"/>
                    <a:pt x="744" y="2617"/>
                  </a:cubicBezTo>
                  <a:cubicBezTo>
                    <a:pt x="590" y="2512"/>
                    <a:pt x="513" y="2400"/>
                    <a:pt x="471" y="2259"/>
                  </a:cubicBezTo>
                  <a:lnTo>
                    <a:pt x="471" y="2259"/>
                  </a:lnTo>
                  <a:cubicBezTo>
                    <a:pt x="834" y="2300"/>
                    <a:pt x="1198" y="2320"/>
                    <a:pt x="1561" y="2320"/>
                  </a:cubicBezTo>
                  <a:cubicBezTo>
                    <a:pt x="2741" y="2320"/>
                    <a:pt x="3913" y="2112"/>
                    <a:pt x="5047" y="1756"/>
                  </a:cubicBezTo>
                  <a:cubicBezTo>
                    <a:pt x="5565" y="1593"/>
                    <a:pt x="6386" y="1357"/>
                    <a:pt x="6941" y="951"/>
                  </a:cubicBezTo>
                  <a:close/>
                  <a:moveTo>
                    <a:pt x="7280" y="1"/>
                  </a:moveTo>
                  <a:cubicBezTo>
                    <a:pt x="7198" y="1"/>
                    <a:pt x="7118" y="51"/>
                    <a:pt x="7090" y="151"/>
                  </a:cubicBezTo>
                  <a:cubicBezTo>
                    <a:pt x="6958" y="573"/>
                    <a:pt x="6329" y="805"/>
                    <a:pt x="5957" y="962"/>
                  </a:cubicBezTo>
                  <a:cubicBezTo>
                    <a:pt x="5518" y="1161"/>
                    <a:pt x="5055" y="1326"/>
                    <a:pt x="4583" y="1467"/>
                  </a:cubicBezTo>
                  <a:cubicBezTo>
                    <a:pt x="3628" y="1753"/>
                    <a:pt x="2621" y="1912"/>
                    <a:pt x="1617" y="1912"/>
                  </a:cubicBezTo>
                  <a:cubicBezTo>
                    <a:pt x="1169" y="1912"/>
                    <a:pt x="722" y="1881"/>
                    <a:pt x="281" y="1814"/>
                  </a:cubicBezTo>
                  <a:cubicBezTo>
                    <a:pt x="269" y="1813"/>
                    <a:pt x="258" y="1812"/>
                    <a:pt x="246" y="1812"/>
                  </a:cubicBezTo>
                  <a:cubicBezTo>
                    <a:pt x="129" y="1812"/>
                    <a:pt x="1" y="1886"/>
                    <a:pt x="16" y="2021"/>
                  </a:cubicBezTo>
                  <a:cubicBezTo>
                    <a:pt x="64" y="2419"/>
                    <a:pt x="173" y="2718"/>
                    <a:pt x="498" y="2946"/>
                  </a:cubicBezTo>
                  <a:lnTo>
                    <a:pt x="498" y="2946"/>
                  </a:lnTo>
                  <a:cubicBezTo>
                    <a:pt x="509" y="2956"/>
                    <a:pt x="522" y="2965"/>
                    <a:pt x="537" y="2973"/>
                  </a:cubicBezTo>
                  <a:cubicBezTo>
                    <a:pt x="537" y="2973"/>
                    <a:pt x="537" y="2973"/>
                    <a:pt x="537" y="2973"/>
                  </a:cubicBezTo>
                  <a:lnTo>
                    <a:pt x="537" y="2973"/>
                  </a:lnTo>
                  <a:cubicBezTo>
                    <a:pt x="554" y="2984"/>
                    <a:pt x="571" y="2992"/>
                    <a:pt x="588" y="2998"/>
                  </a:cubicBezTo>
                  <a:lnTo>
                    <a:pt x="588" y="2998"/>
                  </a:lnTo>
                  <a:cubicBezTo>
                    <a:pt x="786" y="3089"/>
                    <a:pt x="1093" y="3131"/>
                    <a:pt x="1471" y="3131"/>
                  </a:cubicBezTo>
                  <a:cubicBezTo>
                    <a:pt x="3728" y="3131"/>
                    <a:pt x="8498" y="1634"/>
                    <a:pt x="7463" y="101"/>
                  </a:cubicBezTo>
                  <a:cubicBezTo>
                    <a:pt x="7418" y="34"/>
                    <a:pt x="7348" y="1"/>
                    <a:pt x="7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57A10C8-4498-4542-AB8D-5C02B5E96E4D}"/>
              </a:ext>
            </a:extLst>
          </p:cNvPr>
          <p:cNvGrpSpPr/>
          <p:nvPr/>
        </p:nvGrpSpPr>
        <p:grpSpPr>
          <a:xfrm>
            <a:off x="8295313" y="-741487"/>
            <a:ext cx="2038880" cy="1397880"/>
            <a:chOff x="7896719" y="-522614"/>
            <a:chExt cx="2038880" cy="1397880"/>
          </a:xfrm>
        </p:grpSpPr>
        <p:grpSp>
          <p:nvGrpSpPr>
            <p:cNvPr id="761" name="Google Shape;761;p29"/>
            <p:cNvGrpSpPr/>
            <p:nvPr/>
          </p:nvGrpSpPr>
          <p:grpSpPr>
            <a:xfrm rot="769963">
              <a:off x="7896719" y="-491790"/>
              <a:ext cx="2026187" cy="1367056"/>
              <a:chOff x="1612225" y="1377674"/>
              <a:chExt cx="1168862" cy="695722"/>
            </a:xfrm>
          </p:grpSpPr>
          <p:sp>
            <p:nvSpPr>
              <p:cNvPr id="762" name="Google Shape;762;p29"/>
              <p:cNvSpPr/>
              <p:nvPr/>
            </p:nvSpPr>
            <p:spPr>
              <a:xfrm>
                <a:off x="1612225" y="1378842"/>
                <a:ext cx="1164755" cy="694554"/>
              </a:xfrm>
              <a:custGeom>
                <a:avLst/>
                <a:gdLst/>
                <a:ahLst/>
                <a:cxnLst/>
                <a:rect l="l" t="t" r="r" b="b"/>
                <a:pathLst>
                  <a:path w="10377" h="6200" extrusionOk="0">
                    <a:moveTo>
                      <a:pt x="6394" y="0"/>
                    </a:moveTo>
                    <a:cubicBezTo>
                      <a:pt x="6180" y="0"/>
                      <a:pt x="5968" y="119"/>
                      <a:pt x="5809" y="349"/>
                    </a:cubicBezTo>
                    <a:cubicBezTo>
                      <a:pt x="5743" y="449"/>
                      <a:pt x="5677" y="548"/>
                      <a:pt x="5635" y="664"/>
                    </a:cubicBezTo>
                    <a:cubicBezTo>
                      <a:pt x="5511" y="995"/>
                      <a:pt x="5395" y="1326"/>
                      <a:pt x="5296" y="1657"/>
                    </a:cubicBezTo>
                    <a:cubicBezTo>
                      <a:pt x="5246" y="1806"/>
                      <a:pt x="5230" y="1963"/>
                      <a:pt x="5197" y="2161"/>
                    </a:cubicBezTo>
                    <a:cubicBezTo>
                      <a:pt x="5172" y="2087"/>
                      <a:pt x="5164" y="2062"/>
                      <a:pt x="5155" y="2037"/>
                    </a:cubicBezTo>
                    <a:cubicBezTo>
                      <a:pt x="4800" y="1235"/>
                      <a:pt x="4212" y="697"/>
                      <a:pt x="3393" y="391"/>
                    </a:cubicBezTo>
                    <a:cubicBezTo>
                      <a:pt x="3231" y="332"/>
                      <a:pt x="3072" y="303"/>
                      <a:pt x="2915" y="303"/>
                    </a:cubicBezTo>
                    <a:cubicBezTo>
                      <a:pt x="2671" y="303"/>
                      <a:pt x="2433" y="374"/>
                      <a:pt x="2201" y="515"/>
                    </a:cubicBezTo>
                    <a:cubicBezTo>
                      <a:pt x="1986" y="655"/>
                      <a:pt x="1854" y="846"/>
                      <a:pt x="1804" y="1102"/>
                    </a:cubicBezTo>
                    <a:cubicBezTo>
                      <a:pt x="1755" y="1392"/>
                      <a:pt x="1829" y="1657"/>
                      <a:pt x="1937" y="1921"/>
                    </a:cubicBezTo>
                    <a:cubicBezTo>
                      <a:pt x="2036" y="2136"/>
                      <a:pt x="2152" y="2335"/>
                      <a:pt x="2251" y="2525"/>
                    </a:cubicBezTo>
                    <a:cubicBezTo>
                      <a:pt x="2028" y="2525"/>
                      <a:pt x="1795" y="2516"/>
                      <a:pt x="1563" y="2516"/>
                    </a:cubicBezTo>
                    <a:cubicBezTo>
                      <a:pt x="1408" y="2516"/>
                      <a:pt x="1253" y="2520"/>
                      <a:pt x="1101" y="2534"/>
                    </a:cubicBezTo>
                    <a:cubicBezTo>
                      <a:pt x="613" y="2575"/>
                      <a:pt x="183" y="2732"/>
                      <a:pt x="1" y="3254"/>
                    </a:cubicBezTo>
                    <a:lnTo>
                      <a:pt x="1" y="3618"/>
                    </a:lnTo>
                    <a:cubicBezTo>
                      <a:pt x="207" y="4114"/>
                      <a:pt x="662" y="4188"/>
                      <a:pt x="1109" y="4246"/>
                    </a:cubicBezTo>
                    <a:cubicBezTo>
                      <a:pt x="1292" y="4269"/>
                      <a:pt x="1475" y="4278"/>
                      <a:pt x="1658" y="4278"/>
                    </a:cubicBezTo>
                    <a:cubicBezTo>
                      <a:pt x="2087" y="4278"/>
                      <a:pt x="2514" y="4225"/>
                      <a:pt x="2938" y="4155"/>
                    </a:cubicBezTo>
                    <a:cubicBezTo>
                      <a:pt x="2979" y="4155"/>
                      <a:pt x="3021" y="4147"/>
                      <a:pt x="3103" y="4147"/>
                    </a:cubicBezTo>
                    <a:cubicBezTo>
                      <a:pt x="2806" y="4412"/>
                      <a:pt x="2698" y="4726"/>
                      <a:pt x="2797" y="5074"/>
                    </a:cubicBezTo>
                    <a:cubicBezTo>
                      <a:pt x="2946" y="5645"/>
                      <a:pt x="3319" y="6017"/>
                      <a:pt x="3898" y="6166"/>
                    </a:cubicBezTo>
                    <a:cubicBezTo>
                      <a:pt x="3931" y="6174"/>
                      <a:pt x="3972" y="6191"/>
                      <a:pt x="4005" y="6199"/>
                    </a:cubicBezTo>
                    <a:lnTo>
                      <a:pt x="4469" y="6199"/>
                    </a:lnTo>
                    <a:cubicBezTo>
                      <a:pt x="5395" y="6009"/>
                      <a:pt x="5859" y="5297"/>
                      <a:pt x="6297" y="4536"/>
                    </a:cubicBezTo>
                    <a:cubicBezTo>
                      <a:pt x="6471" y="4958"/>
                      <a:pt x="6761" y="5248"/>
                      <a:pt x="7133" y="5463"/>
                    </a:cubicBezTo>
                    <a:cubicBezTo>
                      <a:pt x="7558" y="5705"/>
                      <a:pt x="8017" y="5830"/>
                      <a:pt x="8505" y="5830"/>
                    </a:cubicBezTo>
                    <a:cubicBezTo>
                      <a:pt x="8549" y="5830"/>
                      <a:pt x="8594" y="5829"/>
                      <a:pt x="8639" y="5827"/>
                    </a:cubicBezTo>
                    <a:cubicBezTo>
                      <a:pt x="9152" y="5802"/>
                      <a:pt x="9615" y="5645"/>
                      <a:pt x="9979" y="5248"/>
                    </a:cubicBezTo>
                    <a:cubicBezTo>
                      <a:pt x="10376" y="4809"/>
                      <a:pt x="10360" y="4362"/>
                      <a:pt x="9872" y="4031"/>
                    </a:cubicBezTo>
                    <a:cubicBezTo>
                      <a:pt x="9615" y="3849"/>
                      <a:pt x="9309" y="3733"/>
                      <a:pt x="9011" y="3618"/>
                    </a:cubicBezTo>
                    <a:cubicBezTo>
                      <a:pt x="8854" y="3551"/>
                      <a:pt x="8680" y="3535"/>
                      <a:pt x="8490" y="3493"/>
                    </a:cubicBezTo>
                    <a:cubicBezTo>
                      <a:pt x="8556" y="3460"/>
                      <a:pt x="8606" y="3436"/>
                      <a:pt x="8647" y="3411"/>
                    </a:cubicBezTo>
                    <a:cubicBezTo>
                      <a:pt x="9003" y="3229"/>
                      <a:pt x="9350" y="3014"/>
                      <a:pt x="9607" y="2699"/>
                    </a:cubicBezTo>
                    <a:cubicBezTo>
                      <a:pt x="9814" y="2451"/>
                      <a:pt x="9938" y="2178"/>
                      <a:pt x="9797" y="1863"/>
                    </a:cubicBezTo>
                    <a:cubicBezTo>
                      <a:pt x="9648" y="1524"/>
                      <a:pt x="9400" y="1301"/>
                      <a:pt x="9011" y="1293"/>
                    </a:cubicBezTo>
                    <a:cubicBezTo>
                      <a:pt x="8987" y="1291"/>
                      <a:pt x="8963" y="1291"/>
                      <a:pt x="8939" y="1291"/>
                    </a:cubicBezTo>
                    <a:cubicBezTo>
                      <a:pt x="8773" y="1291"/>
                      <a:pt x="8606" y="1315"/>
                      <a:pt x="8440" y="1359"/>
                    </a:cubicBezTo>
                    <a:cubicBezTo>
                      <a:pt x="8060" y="1450"/>
                      <a:pt x="7720" y="1640"/>
                      <a:pt x="7423" y="1930"/>
                    </a:cubicBezTo>
                    <a:cubicBezTo>
                      <a:pt x="7423" y="1855"/>
                      <a:pt x="7423" y="1814"/>
                      <a:pt x="7423" y="1764"/>
                    </a:cubicBezTo>
                    <a:cubicBezTo>
                      <a:pt x="7431" y="1210"/>
                      <a:pt x="7298" y="697"/>
                      <a:pt x="6926" y="275"/>
                    </a:cubicBezTo>
                    <a:cubicBezTo>
                      <a:pt x="6768" y="90"/>
                      <a:pt x="6580" y="0"/>
                      <a:pt x="6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1618033" y="1377674"/>
                <a:ext cx="1163054" cy="694896"/>
              </a:xfrm>
              <a:custGeom>
                <a:avLst/>
                <a:gdLst/>
                <a:ahLst/>
                <a:cxnLst/>
                <a:rect l="l" t="t" r="r" b="b"/>
                <a:pathLst>
                  <a:path w="10377" h="6200" extrusionOk="0">
                    <a:moveTo>
                      <a:pt x="6394" y="0"/>
                    </a:moveTo>
                    <a:cubicBezTo>
                      <a:pt x="6180" y="0"/>
                      <a:pt x="5968" y="119"/>
                      <a:pt x="5809" y="349"/>
                    </a:cubicBezTo>
                    <a:cubicBezTo>
                      <a:pt x="5743" y="449"/>
                      <a:pt x="5677" y="548"/>
                      <a:pt x="5635" y="664"/>
                    </a:cubicBezTo>
                    <a:cubicBezTo>
                      <a:pt x="5511" y="995"/>
                      <a:pt x="5395" y="1326"/>
                      <a:pt x="5296" y="1657"/>
                    </a:cubicBezTo>
                    <a:cubicBezTo>
                      <a:pt x="5246" y="1806"/>
                      <a:pt x="5230" y="1963"/>
                      <a:pt x="5197" y="2161"/>
                    </a:cubicBezTo>
                    <a:cubicBezTo>
                      <a:pt x="5172" y="2087"/>
                      <a:pt x="5164" y="2062"/>
                      <a:pt x="5155" y="2037"/>
                    </a:cubicBezTo>
                    <a:cubicBezTo>
                      <a:pt x="4800" y="1235"/>
                      <a:pt x="4212" y="697"/>
                      <a:pt x="3393" y="391"/>
                    </a:cubicBezTo>
                    <a:cubicBezTo>
                      <a:pt x="3231" y="332"/>
                      <a:pt x="3072" y="303"/>
                      <a:pt x="2915" y="303"/>
                    </a:cubicBezTo>
                    <a:cubicBezTo>
                      <a:pt x="2671" y="303"/>
                      <a:pt x="2433" y="374"/>
                      <a:pt x="2201" y="515"/>
                    </a:cubicBezTo>
                    <a:cubicBezTo>
                      <a:pt x="1986" y="655"/>
                      <a:pt x="1854" y="846"/>
                      <a:pt x="1804" y="1102"/>
                    </a:cubicBezTo>
                    <a:cubicBezTo>
                      <a:pt x="1755" y="1392"/>
                      <a:pt x="1829" y="1657"/>
                      <a:pt x="1937" y="1921"/>
                    </a:cubicBezTo>
                    <a:cubicBezTo>
                      <a:pt x="2036" y="2136"/>
                      <a:pt x="2152" y="2335"/>
                      <a:pt x="2251" y="2525"/>
                    </a:cubicBezTo>
                    <a:cubicBezTo>
                      <a:pt x="2028" y="2525"/>
                      <a:pt x="1795" y="2516"/>
                      <a:pt x="1563" y="2516"/>
                    </a:cubicBezTo>
                    <a:cubicBezTo>
                      <a:pt x="1408" y="2516"/>
                      <a:pt x="1253" y="2520"/>
                      <a:pt x="1101" y="2534"/>
                    </a:cubicBezTo>
                    <a:cubicBezTo>
                      <a:pt x="613" y="2575"/>
                      <a:pt x="183" y="2732"/>
                      <a:pt x="1" y="3254"/>
                    </a:cubicBezTo>
                    <a:lnTo>
                      <a:pt x="1" y="3618"/>
                    </a:lnTo>
                    <a:cubicBezTo>
                      <a:pt x="207" y="4114"/>
                      <a:pt x="662" y="4188"/>
                      <a:pt x="1109" y="4246"/>
                    </a:cubicBezTo>
                    <a:cubicBezTo>
                      <a:pt x="1292" y="4269"/>
                      <a:pt x="1475" y="4278"/>
                      <a:pt x="1658" y="4278"/>
                    </a:cubicBezTo>
                    <a:cubicBezTo>
                      <a:pt x="2087" y="4278"/>
                      <a:pt x="2514" y="4225"/>
                      <a:pt x="2938" y="4155"/>
                    </a:cubicBezTo>
                    <a:cubicBezTo>
                      <a:pt x="2979" y="4155"/>
                      <a:pt x="3021" y="4147"/>
                      <a:pt x="3103" y="4147"/>
                    </a:cubicBezTo>
                    <a:cubicBezTo>
                      <a:pt x="2806" y="4412"/>
                      <a:pt x="2698" y="4726"/>
                      <a:pt x="2797" y="5074"/>
                    </a:cubicBezTo>
                    <a:cubicBezTo>
                      <a:pt x="2946" y="5645"/>
                      <a:pt x="3319" y="6017"/>
                      <a:pt x="3898" y="6166"/>
                    </a:cubicBezTo>
                    <a:cubicBezTo>
                      <a:pt x="3931" y="6174"/>
                      <a:pt x="3972" y="6191"/>
                      <a:pt x="4005" y="6199"/>
                    </a:cubicBezTo>
                    <a:lnTo>
                      <a:pt x="4469" y="6199"/>
                    </a:lnTo>
                    <a:cubicBezTo>
                      <a:pt x="5395" y="6009"/>
                      <a:pt x="5859" y="5297"/>
                      <a:pt x="6297" y="4536"/>
                    </a:cubicBezTo>
                    <a:cubicBezTo>
                      <a:pt x="6471" y="4958"/>
                      <a:pt x="6761" y="5248"/>
                      <a:pt x="7133" y="5463"/>
                    </a:cubicBezTo>
                    <a:cubicBezTo>
                      <a:pt x="7558" y="5705"/>
                      <a:pt x="8017" y="5830"/>
                      <a:pt x="8505" y="5830"/>
                    </a:cubicBezTo>
                    <a:cubicBezTo>
                      <a:pt x="8549" y="5830"/>
                      <a:pt x="8594" y="5829"/>
                      <a:pt x="8639" y="5827"/>
                    </a:cubicBezTo>
                    <a:cubicBezTo>
                      <a:pt x="9152" y="5802"/>
                      <a:pt x="9615" y="5645"/>
                      <a:pt x="9979" y="5248"/>
                    </a:cubicBezTo>
                    <a:cubicBezTo>
                      <a:pt x="10376" y="4809"/>
                      <a:pt x="10360" y="4362"/>
                      <a:pt x="9872" y="4031"/>
                    </a:cubicBezTo>
                    <a:cubicBezTo>
                      <a:pt x="9615" y="3849"/>
                      <a:pt x="9309" y="3733"/>
                      <a:pt x="9011" y="3618"/>
                    </a:cubicBezTo>
                    <a:cubicBezTo>
                      <a:pt x="8854" y="3551"/>
                      <a:pt x="8680" y="3535"/>
                      <a:pt x="8490" y="3493"/>
                    </a:cubicBezTo>
                    <a:cubicBezTo>
                      <a:pt x="8556" y="3460"/>
                      <a:pt x="8606" y="3436"/>
                      <a:pt x="8647" y="3411"/>
                    </a:cubicBezTo>
                    <a:cubicBezTo>
                      <a:pt x="9003" y="3229"/>
                      <a:pt x="9350" y="3014"/>
                      <a:pt x="9607" y="2699"/>
                    </a:cubicBezTo>
                    <a:cubicBezTo>
                      <a:pt x="9814" y="2451"/>
                      <a:pt x="9938" y="2178"/>
                      <a:pt x="9797" y="1863"/>
                    </a:cubicBezTo>
                    <a:cubicBezTo>
                      <a:pt x="9648" y="1524"/>
                      <a:pt x="9400" y="1301"/>
                      <a:pt x="9011" y="1293"/>
                    </a:cubicBezTo>
                    <a:cubicBezTo>
                      <a:pt x="8987" y="1291"/>
                      <a:pt x="8963" y="1291"/>
                      <a:pt x="8939" y="1291"/>
                    </a:cubicBezTo>
                    <a:cubicBezTo>
                      <a:pt x="8773" y="1291"/>
                      <a:pt x="8606" y="1315"/>
                      <a:pt x="8440" y="1359"/>
                    </a:cubicBezTo>
                    <a:cubicBezTo>
                      <a:pt x="8060" y="1450"/>
                      <a:pt x="7720" y="1640"/>
                      <a:pt x="7423" y="1930"/>
                    </a:cubicBezTo>
                    <a:cubicBezTo>
                      <a:pt x="7423" y="1855"/>
                      <a:pt x="7423" y="1814"/>
                      <a:pt x="7423" y="1764"/>
                    </a:cubicBezTo>
                    <a:cubicBezTo>
                      <a:pt x="7431" y="1210"/>
                      <a:pt x="7298" y="697"/>
                      <a:pt x="6926" y="275"/>
                    </a:cubicBezTo>
                    <a:cubicBezTo>
                      <a:pt x="6768" y="90"/>
                      <a:pt x="6580" y="0"/>
                      <a:pt x="639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763;p29">
              <a:extLst>
                <a:ext uri="{FF2B5EF4-FFF2-40B4-BE49-F238E27FC236}">
                  <a16:creationId xmlns:a16="http://schemas.microsoft.com/office/drawing/2014/main" id="{08C3E26D-AFBB-4A69-A490-BB923C319CAB}"/>
                </a:ext>
              </a:extLst>
            </p:cNvPr>
            <p:cNvSpPr/>
            <p:nvPr/>
          </p:nvSpPr>
          <p:spPr>
            <a:xfrm rot="769963">
              <a:off x="7919480" y="-522614"/>
              <a:ext cx="2016119" cy="1365433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0C42C9-7D39-40A9-9661-6A965A9ADE02}"/>
              </a:ext>
            </a:extLst>
          </p:cNvPr>
          <p:cNvSpPr txBox="1"/>
          <p:nvPr/>
        </p:nvSpPr>
        <p:spPr>
          <a:xfrm>
            <a:off x="457485" y="930612"/>
            <a:ext cx="8338265" cy="3835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400" dirty="0">
                <a:latin typeface="Patrick Hand" panose="020B0604020202020204" charset="0"/>
              </a:rPr>
              <a:t>A. </a:t>
            </a:r>
            <a:r>
              <a:rPr lang="en-US" sz="2400" dirty="0" err="1">
                <a:latin typeface="Patrick Hand" panose="020B0604020202020204" charset="0"/>
              </a:rPr>
              <a:t>Kepemimpinan</a:t>
            </a:r>
            <a:endParaRPr lang="en-US" sz="2400" dirty="0">
              <a:latin typeface="Patrick Hand" panose="020B0604020202020204" charset="0"/>
            </a:endParaRPr>
          </a:p>
          <a:p>
            <a:pPr algn="l" defTabSz="346075"/>
            <a:r>
              <a:rPr lang="en-US" sz="2400" dirty="0">
                <a:latin typeface="Patrick Hand" panose="020B0604020202020204" charset="0"/>
              </a:rPr>
              <a:t>	</a:t>
            </a:r>
            <a:r>
              <a:rPr lang="en-US" sz="2400" dirty="0" err="1">
                <a:latin typeface="Patrick Hand" panose="020B0604020202020204" charset="0"/>
              </a:rPr>
              <a:t>Kepemimpinan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sangat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berperan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dalam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menentukan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kedisiplinan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karyawan</a:t>
            </a:r>
            <a:r>
              <a:rPr lang="en-US" sz="2400" dirty="0">
                <a:latin typeface="Patrick Hand" panose="020B0604020202020204" charset="0"/>
              </a:rPr>
              <a:t>, </a:t>
            </a:r>
            <a:r>
              <a:rPr lang="en-US" sz="2400" dirty="0" err="1">
                <a:latin typeface="Patrick Hand" panose="020B0604020202020204" charset="0"/>
              </a:rPr>
              <a:t>karena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pimpinan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dijadikan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teladan</a:t>
            </a:r>
            <a:r>
              <a:rPr lang="en-US" sz="2400" dirty="0">
                <a:latin typeface="Patrick Hand" panose="020B0604020202020204" charset="0"/>
              </a:rPr>
              <a:t> dan </a:t>
            </a:r>
            <a:r>
              <a:rPr lang="en-US" sz="2400" dirty="0" err="1">
                <a:latin typeface="Patrick Hand" panose="020B0604020202020204" charset="0"/>
              </a:rPr>
              <a:t>panutan</a:t>
            </a:r>
            <a:r>
              <a:rPr lang="en-US" sz="2400" dirty="0">
                <a:latin typeface="Patrick Hand" panose="020B0604020202020204" charset="0"/>
              </a:rPr>
              <a:t> oleh para </a:t>
            </a:r>
            <a:r>
              <a:rPr lang="en-US" sz="2400" dirty="0" err="1">
                <a:latin typeface="Patrick Hand" panose="020B0604020202020204" charset="0"/>
              </a:rPr>
              <a:t>bawahannya</a:t>
            </a:r>
            <a:r>
              <a:rPr lang="en-US" sz="2400" dirty="0">
                <a:latin typeface="Patrick Hand" panose="020B0604020202020204" charset="0"/>
              </a:rPr>
              <a:t>.</a:t>
            </a:r>
          </a:p>
          <a:p>
            <a:pPr algn="l" defTabSz="346075"/>
            <a:endParaRPr lang="en-US" sz="2400" dirty="0">
              <a:latin typeface="Patrick Hand" panose="020B0604020202020204" charset="0"/>
            </a:endParaRPr>
          </a:p>
          <a:p>
            <a:pPr algn="l" defTabSz="346075"/>
            <a:r>
              <a:rPr lang="en-US" sz="2400" dirty="0">
                <a:latin typeface="Patrick Hand" panose="020B0604020202020204" charset="0"/>
              </a:rPr>
              <a:t>B. </a:t>
            </a:r>
            <a:r>
              <a:rPr lang="en-US" sz="2400" dirty="0" err="1">
                <a:latin typeface="Patrick Hand" panose="020B0604020202020204" charset="0"/>
              </a:rPr>
              <a:t>Balas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jasa</a:t>
            </a:r>
            <a:endParaRPr lang="en-US" sz="2400" dirty="0">
              <a:latin typeface="Patrick Hand" panose="020B0604020202020204" charset="0"/>
            </a:endParaRPr>
          </a:p>
          <a:p>
            <a:pPr algn="l" defTabSz="346075"/>
            <a:r>
              <a:rPr lang="en-US" sz="2400" dirty="0">
                <a:latin typeface="Patrick Hand" panose="020B0604020202020204" charset="0"/>
              </a:rPr>
              <a:t>	</a:t>
            </a:r>
            <a:r>
              <a:rPr lang="en-US" sz="2400" dirty="0" err="1">
                <a:latin typeface="Patrick Hand" panose="020B0604020202020204" charset="0"/>
              </a:rPr>
              <a:t>Balas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jasa</a:t>
            </a:r>
            <a:r>
              <a:rPr lang="en-US" sz="2400" dirty="0">
                <a:latin typeface="Patrick Hand" panose="020B0604020202020204" charset="0"/>
              </a:rPr>
              <a:t> (</a:t>
            </a:r>
            <a:r>
              <a:rPr lang="en-US" sz="2400" dirty="0" err="1">
                <a:latin typeface="Patrick Hand" panose="020B0604020202020204" charset="0"/>
              </a:rPr>
              <a:t>gaji</a:t>
            </a:r>
            <a:r>
              <a:rPr lang="en-US" sz="2400" dirty="0">
                <a:latin typeface="Patrick Hand" panose="020B0604020202020204" charset="0"/>
              </a:rPr>
              <a:t> dan </a:t>
            </a:r>
            <a:r>
              <a:rPr lang="en-US" sz="2400" dirty="0" err="1">
                <a:latin typeface="Patrick Hand" panose="020B0604020202020204" charset="0"/>
              </a:rPr>
              <a:t>kesejahteraan</a:t>
            </a:r>
            <a:r>
              <a:rPr lang="en-US" sz="2400" dirty="0">
                <a:latin typeface="Patrick Hand" panose="020B0604020202020204" charset="0"/>
              </a:rPr>
              <a:t>) </a:t>
            </a:r>
            <a:r>
              <a:rPr lang="en-US" sz="2400" dirty="0" err="1">
                <a:latin typeface="Patrick Hand" panose="020B0604020202020204" charset="0"/>
              </a:rPr>
              <a:t>ikut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mempengaruhi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kedisiplinan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karyawan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karena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balas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jasa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akan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memberikan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kepuasan</a:t>
            </a:r>
            <a:r>
              <a:rPr lang="en-US" sz="2400" dirty="0">
                <a:latin typeface="Patrick Hand" panose="020B0604020202020204" charset="0"/>
              </a:rPr>
              <a:t> dan </a:t>
            </a:r>
            <a:r>
              <a:rPr lang="en-US" sz="2400" dirty="0" err="1">
                <a:latin typeface="Patrick Hand" panose="020B0604020202020204" charset="0"/>
              </a:rPr>
              <a:t>kecintaan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karyawan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terhadap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perusahaan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atau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pekerjaannya</a:t>
            </a:r>
            <a:endParaRPr lang="en-US" sz="2400" dirty="0">
              <a:latin typeface="Patrick Hand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13BFE-2D77-4BA6-ABE5-DB83011865A8}"/>
              </a:ext>
            </a:extLst>
          </p:cNvPr>
          <p:cNvSpPr txBox="1"/>
          <p:nvPr/>
        </p:nvSpPr>
        <p:spPr>
          <a:xfrm>
            <a:off x="457485" y="410677"/>
            <a:ext cx="5107701" cy="509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600" dirty="0" err="1">
                <a:latin typeface="Patrick Hand" panose="020B0604020202020204" charset="0"/>
              </a:rPr>
              <a:t>Faktor</a:t>
            </a:r>
            <a:r>
              <a:rPr lang="en-US" sz="2600" dirty="0">
                <a:latin typeface="Patrick Hand" panose="020B0604020202020204" charset="0"/>
              </a:rPr>
              <a:t> yang </a:t>
            </a:r>
            <a:r>
              <a:rPr lang="en-US" sz="2600" dirty="0" err="1">
                <a:latin typeface="Patrick Hand" panose="020B0604020202020204" charset="0"/>
              </a:rPr>
              <a:t>mempengaruhi</a:t>
            </a:r>
            <a:r>
              <a:rPr lang="en-US" sz="2600" dirty="0">
                <a:latin typeface="Patrick Hand" panose="020B0604020202020204" charset="0"/>
              </a:rPr>
              <a:t> </a:t>
            </a:r>
            <a:r>
              <a:rPr lang="en-US" sz="2600" dirty="0" err="1">
                <a:latin typeface="Patrick Hand" panose="020B0604020202020204" charset="0"/>
              </a:rPr>
              <a:t>disiplin</a:t>
            </a:r>
            <a:r>
              <a:rPr lang="en-US" sz="2600" dirty="0">
                <a:latin typeface="Patrick Hand" panose="020B0604020202020204" charset="0"/>
              </a:rPr>
              <a:t> </a:t>
            </a:r>
            <a:r>
              <a:rPr lang="en-US" sz="2600" dirty="0" err="1">
                <a:latin typeface="Patrick Hand" panose="020B0604020202020204" charset="0"/>
              </a:rPr>
              <a:t>kerja</a:t>
            </a:r>
            <a:endParaRPr lang="en-US" sz="2600" dirty="0">
              <a:latin typeface="Patrick Hand" panose="020B0604020202020204" charset="0"/>
            </a:endParaRPr>
          </a:p>
          <a:p>
            <a:pPr algn="l"/>
            <a:endParaRPr lang="en-US" sz="2400" dirty="0">
              <a:latin typeface="Patrick Han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"/>
          <p:cNvSpPr/>
          <p:nvPr/>
        </p:nvSpPr>
        <p:spPr>
          <a:xfrm rot="10800000" flipH="1">
            <a:off x="847479" y="405347"/>
            <a:ext cx="8005576" cy="4346762"/>
          </a:xfrm>
          <a:prstGeom prst="wedgeRoundRectCallout">
            <a:avLst>
              <a:gd name="adj1" fmla="val -57631"/>
              <a:gd name="adj2" fmla="val -3417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0"/>
          <p:cNvGrpSpPr/>
          <p:nvPr/>
        </p:nvGrpSpPr>
        <p:grpSpPr>
          <a:xfrm rot="472419">
            <a:off x="8031613" y="-91482"/>
            <a:ext cx="1545904" cy="965743"/>
            <a:chOff x="1599625" y="1377674"/>
            <a:chExt cx="1181462" cy="738072"/>
          </a:xfrm>
        </p:grpSpPr>
        <p:sp>
          <p:nvSpPr>
            <p:cNvPr id="806" name="Google Shape;806;p30"/>
            <p:cNvSpPr/>
            <p:nvPr/>
          </p:nvSpPr>
          <p:spPr>
            <a:xfrm>
              <a:off x="1599625" y="1420850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618033" y="1377674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0"/>
          <p:cNvGrpSpPr/>
          <p:nvPr/>
        </p:nvGrpSpPr>
        <p:grpSpPr>
          <a:xfrm>
            <a:off x="-1409000" y="1412865"/>
            <a:ext cx="1887218" cy="3888800"/>
            <a:chOff x="1003300" y="1396506"/>
            <a:chExt cx="1942381" cy="4002471"/>
          </a:xfrm>
        </p:grpSpPr>
        <p:sp>
          <p:nvSpPr>
            <p:cNvPr id="809" name="Google Shape;809;p30"/>
            <p:cNvSpPr/>
            <p:nvPr/>
          </p:nvSpPr>
          <p:spPr>
            <a:xfrm rot="-210621">
              <a:off x="1910108" y="3112945"/>
              <a:ext cx="236404" cy="209942"/>
            </a:xfrm>
            <a:custGeom>
              <a:avLst/>
              <a:gdLst/>
              <a:ahLst/>
              <a:cxnLst/>
              <a:rect l="l" t="t" r="r" b="b"/>
              <a:pathLst>
                <a:path w="2698" h="2396" extrusionOk="0">
                  <a:moveTo>
                    <a:pt x="1036" y="0"/>
                  </a:moveTo>
                  <a:cubicBezTo>
                    <a:pt x="420" y="0"/>
                    <a:pt x="121" y="595"/>
                    <a:pt x="0" y="1304"/>
                  </a:cubicBezTo>
                  <a:cubicBezTo>
                    <a:pt x="770" y="1841"/>
                    <a:pt x="1696" y="2189"/>
                    <a:pt x="2698" y="2396"/>
                  </a:cubicBezTo>
                  <a:cubicBezTo>
                    <a:pt x="2557" y="1552"/>
                    <a:pt x="2367" y="518"/>
                    <a:pt x="1672" y="170"/>
                  </a:cubicBezTo>
                  <a:cubicBezTo>
                    <a:pt x="1429" y="53"/>
                    <a:pt x="1218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 rot="-210621">
              <a:off x="2455262" y="3070102"/>
              <a:ext cx="260412" cy="236755"/>
            </a:xfrm>
            <a:custGeom>
              <a:avLst/>
              <a:gdLst/>
              <a:ahLst/>
              <a:cxnLst/>
              <a:rect l="l" t="t" r="r" b="b"/>
              <a:pathLst>
                <a:path w="2972" h="2702" extrusionOk="0">
                  <a:moveTo>
                    <a:pt x="1794" y="1"/>
                  </a:moveTo>
                  <a:cubicBezTo>
                    <a:pt x="800" y="1"/>
                    <a:pt x="238" y="1620"/>
                    <a:pt x="1" y="2702"/>
                  </a:cubicBezTo>
                  <a:cubicBezTo>
                    <a:pt x="994" y="2644"/>
                    <a:pt x="1978" y="2503"/>
                    <a:pt x="2880" y="2321"/>
                  </a:cubicBezTo>
                  <a:cubicBezTo>
                    <a:pt x="2971" y="1378"/>
                    <a:pt x="2888" y="368"/>
                    <a:pt x="2160" y="70"/>
                  </a:cubicBezTo>
                  <a:cubicBezTo>
                    <a:pt x="2032" y="23"/>
                    <a:pt x="1910" y="1"/>
                    <a:pt x="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 rot="-210621">
              <a:off x="2165969" y="3114727"/>
              <a:ext cx="273468" cy="212221"/>
            </a:xfrm>
            <a:custGeom>
              <a:avLst/>
              <a:gdLst/>
              <a:ahLst/>
              <a:cxnLst/>
              <a:rect l="l" t="t" r="r" b="b"/>
              <a:pathLst>
                <a:path w="3121" h="2422" extrusionOk="0">
                  <a:moveTo>
                    <a:pt x="1463" y="0"/>
                  </a:moveTo>
                  <a:cubicBezTo>
                    <a:pt x="486" y="0"/>
                    <a:pt x="141" y="1253"/>
                    <a:pt x="1" y="2225"/>
                  </a:cubicBezTo>
                  <a:cubicBezTo>
                    <a:pt x="740" y="2360"/>
                    <a:pt x="1516" y="2422"/>
                    <a:pt x="2294" y="2422"/>
                  </a:cubicBezTo>
                  <a:cubicBezTo>
                    <a:pt x="2570" y="2422"/>
                    <a:pt x="2845" y="2414"/>
                    <a:pt x="3120" y="2399"/>
                  </a:cubicBezTo>
                  <a:cubicBezTo>
                    <a:pt x="3012" y="1522"/>
                    <a:pt x="2797" y="438"/>
                    <a:pt x="2036" y="123"/>
                  </a:cubicBezTo>
                  <a:cubicBezTo>
                    <a:pt x="1824" y="38"/>
                    <a:pt x="1634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 rot="-210621">
              <a:off x="1953966" y="2319335"/>
              <a:ext cx="196536" cy="197150"/>
            </a:xfrm>
            <a:custGeom>
              <a:avLst/>
              <a:gdLst/>
              <a:ahLst/>
              <a:cxnLst/>
              <a:rect l="l" t="t" r="r" b="b"/>
              <a:pathLst>
                <a:path w="2243" h="2250" extrusionOk="0">
                  <a:moveTo>
                    <a:pt x="2243" y="0"/>
                  </a:moveTo>
                  <a:lnTo>
                    <a:pt x="2243" y="0"/>
                  </a:lnTo>
                  <a:cubicBezTo>
                    <a:pt x="1432" y="331"/>
                    <a:pt x="662" y="762"/>
                    <a:pt x="0" y="1299"/>
                  </a:cubicBezTo>
                  <a:cubicBezTo>
                    <a:pt x="171" y="1829"/>
                    <a:pt x="463" y="2249"/>
                    <a:pt x="926" y="2249"/>
                  </a:cubicBezTo>
                  <a:cubicBezTo>
                    <a:pt x="1115" y="2249"/>
                    <a:pt x="1332" y="2180"/>
                    <a:pt x="1581" y="2019"/>
                  </a:cubicBezTo>
                  <a:cubicBezTo>
                    <a:pt x="2143" y="1647"/>
                    <a:pt x="2209" y="753"/>
                    <a:pt x="2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 rot="-210621">
              <a:off x="2165387" y="2241792"/>
              <a:ext cx="241486" cy="211257"/>
            </a:xfrm>
            <a:custGeom>
              <a:avLst/>
              <a:gdLst/>
              <a:ahLst/>
              <a:cxnLst/>
              <a:rect l="l" t="t" r="r" b="b"/>
              <a:pathLst>
                <a:path w="2756" h="2411" extrusionOk="0">
                  <a:moveTo>
                    <a:pt x="2748" y="1"/>
                  </a:moveTo>
                  <a:lnTo>
                    <a:pt x="2748" y="1"/>
                  </a:lnTo>
                  <a:cubicBezTo>
                    <a:pt x="1821" y="83"/>
                    <a:pt x="886" y="298"/>
                    <a:pt x="1" y="629"/>
                  </a:cubicBezTo>
                  <a:cubicBezTo>
                    <a:pt x="228" y="1437"/>
                    <a:pt x="637" y="2411"/>
                    <a:pt x="1412" y="2411"/>
                  </a:cubicBezTo>
                  <a:cubicBezTo>
                    <a:pt x="1598" y="2411"/>
                    <a:pt x="1805" y="2355"/>
                    <a:pt x="2036" y="2226"/>
                  </a:cubicBezTo>
                  <a:cubicBezTo>
                    <a:pt x="2698" y="1854"/>
                    <a:pt x="2756" y="811"/>
                    <a:pt x="2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 rot="-210621">
              <a:off x="2418848" y="2220042"/>
              <a:ext cx="254629" cy="205999"/>
            </a:xfrm>
            <a:custGeom>
              <a:avLst/>
              <a:gdLst/>
              <a:ahLst/>
              <a:cxnLst/>
              <a:rect l="l" t="t" r="r" b="b"/>
              <a:pathLst>
                <a:path w="2906" h="2351" extrusionOk="0">
                  <a:moveTo>
                    <a:pt x="2599" y="0"/>
                  </a:moveTo>
                  <a:lnTo>
                    <a:pt x="2599" y="0"/>
                  </a:lnTo>
                  <a:cubicBezTo>
                    <a:pt x="2591" y="67"/>
                    <a:pt x="2582" y="133"/>
                    <a:pt x="2566" y="199"/>
                  </a:cubicBezTo>
                  <a:cubicBezTo>
                    <a:pt x="1996" y="77"/>
                    <a:pt x="1394" y="20"/>
                    <a:pt x="782" y="20"/>
                  </a:cubicBezTo>
                  <a:cubicBezTo>
                    <a:pt x="523" y="20"/>
                    <a:pt x="262" y="30"/>
                    <a:pt x="1" y="50"/>
                  </a:cubicBezTo>
                  <a:cubicBezTo>
                    <a:pt x="309" y="952"/>
                    <a:pt x="964" y="2351"/>
                    <a:pt x="1827" y="2351"/>
                  </a:cubicBezTo>
                  <a:cubicBezTo>
                    <a:pt x="1961" y="2351"/>
                    <a:pt x="2100" y="2317"/>
                    <a:pt x="2243" y="2243"/>
                  </a:cubicBezTo>
                  <a:cubicBezTo>
                    <a:pt x="2905" y="1879"/>
                    <a:pt x="2814" y="869"/>
                    <a:pt x="2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 rot="-210621">
              <a:off x="1206453" y="1602766"/>
              <a:ext cx="1626262" cy="3738044"/>
            </a:xfrm>
            <a:custGeom>
              <a:avLst/>
              <a:gdLst/>
              <a:ahLst/>
              <a:cxnLst/>
              <a:rect l="l" t="t" r="r" b="b"/>
              <a:pathLst>
                <a:path w="18560" h="42661" extrusionOk="0">
                  <a:moveTo>
                    <a:pt x="8107" y="1"/>
                  </a:moveTo>
                  <a:cubicBezTo>
                    <a:pt x="6878" y="1"/>
                    <a:pt x="5694" y="99"/>
                    <a:pt x="4692" y="247"/>
                  </a:cubicBezTo>
                  <a:cubicBezTo>
                    <a:pt x="240" y="843"/>
                    <a:pt x="0" y="3325"/>
                    <a:pt x="0" y="6891"/>
                  </a:cubicBezTo>
                  <a:cubicBezTo>
                    <a:pt x="0" y="13825"/>
                    <a:pt x="2623" y="22753"/>
                    <a:pt x="2722" y="29687"/>
                  </a:cubicBezTo>
                  <a:cubicBezTo>
                    <a:pt x="2722" y="32359"/>
                    <a:pt x="2582" y="40087"/>
                    <a:pt x="2921" y="42660"/>
                  </a:cubicBezTo>
                  <a:lnTo>
                    <a:pt x="18559" y="42660"/>
                  </a:lnTo>
                  <a:cubicBezTo>
                    <a:pt x="18261" y="41668"/>
                    <a:pt x="17575" y="20577"/>
                    <a:pt x="17575" y="19195"/>
                  </a:cubicBezTo>
                  <a:cubicBezTo>
                    <a:pt x="16370" y="19480"/>
                    <a:pt x="14959" y="19682"/>
                    <a:pt x="13566" y="19682"/>
                  </a:cubicBezTo>
                  <a:cubicBezTo>
                    <a:pt x="10145" y="19682"/>
                    <a:pt x="6834" y="18461"/>
                    <a:pt x="6975" y="14239"/>
                  </a:cubicBezTo>
                  <a:cubicBezTo>
                    <a:pt x="7147" y="9955"/>
                    <a:pt x="11624" y="7525"/>
                    <a:pt x="15588" y="7525"/>
                  </a:cubicBezTo>
                  <a:cubicBezTo>
                    <a:pt x="16202" y="7525"/>
                    <a:pt x="16804" y="7583"/>
                    <a:pt x="17376" y="7702"/>
                  </a:cubicBezTo>
                  <a:cubicBezTo>
                    <a:pt x="17773" y="5725"/>
                    <a:pt x="17103" y="3755"/>
                    <a:pt x="15762" y="2299"/>
                  </a:cubicBezTo>
                  <a:cubicBezTo>
                    <a:pt x="14159" y="550"/>
                    <a:pt x="11008" y="1"/>
                    <a:pt x="8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 rot="-210621">
              <a:off x="1117351" y="1576710"/>
              <a:ext cx="1667620" cy="3774758"/>
            </a:xfrm>
            <a:custGeom>
              <a:avLst/>
              <a:gdLst/>
              <a:ahLst/>
              <a:cxnLst/>
              <a:rect l="l" t="t" r="r" b="b"/>
              <a:pathLst>
                <a:path w="19032" h="43080" extrusionOk="0">
                  <a:moveTo>
                    <a:pt x="18965" y="42625"/>
                  </a:moveTo>
                  <a:cubicBezTo>
                    <a:pt x="18965" y="42633"/>
                    <a:pt x="18966" y="42642"/>
                    <a:pt x="18967" y="42650"/>
                  </a:cubicBezTo>
                  <a:lnTo>
                    <a:pt x="18967" y="42650"/>
                  </a:lnTo>
                  <a:cubicBezTo>
                    <a:pt x="18967" y="42646"/>
                    <a:pt x="18966" y="42638"/>
                    <a:pt x="18965" y="42625"/>
                  </a:cubicBezTo>
                  <a:close/>
                  <a:moveTo>
                    <a:pt x="8415" y="415"/>
                  </a:moveTo>
                  <a:cubicBezTo>
                    <a:pt x="10193" y="415"/>
                    <a:pt x="12020" y="605"/>
                    <a:pt x="13678" y="1254"/>
                  </a:cubicBezTo>
                  <a:cubicBezTo>
                    <a:pt x="14530" y="1585"/>
                    <a:pt x="15333" y="2065"/>
                    <a:pt x="15937" y="2760"/>
                  </a:cubicBezTo>
                  <a:cubicBezTo>
                    <a:pt x="16748" y="3670"/>
                    <a:pt x="17310" y="4829"/>
                    <a:pt x="17468" y="6045"/>
                  </a:cubicBezTo>
                  <a:cubicBezTo>
                    <a:pt x="17534" y="6584"/>
                    <a:pt x="17521" y="7130"/>
                    <a:pt x="17436" y="7664"/>
                  </a:cubicBezTo>
                  <a:lnTo>
                    <a:pt x="17436" y="7664"/>
                  </a:lnTo>
                  <a:cubicBezTo>
                    <a:pt x="16893" y="7568"/>
                    <a:pt x="16341" y="7522"/>
                    <a:pt x="15789" y="7522"/>
                  </a:cubicBezTo>
                  <a:cubicBezTo>
                    <a:pt x="14422" y="7522"/>
                    <a:pt x="13051" y="7805"/>
                    <a:pt x="11800" y="8320"/>
                  </a:cubicBezTo>
                  <a:cubicBezTo>
                    <a:pt x="9996" y="9065"/>
                    <a:pt x="8333" y="10356"/>
                    <a:pt x="7530" y="12176"/>
                  </a:cubicBezTo>
                  <a:cubicBezTo>
                    <a:pt x="6777" y="13872"/>
                    <a:pt x="6744" y="16106"/>
                    <a:pt x="7803" y="17687"/>
                  </a:cubicBezTo>
                  <a:cubicBezTo>
                    <a:pt x="8746" y="19085"/>
                    <a:pt x="10377" y="19739"/>
                    <a:pt x="11990" y="19970"/>
                  </a:cubicBezTo>
                  <a:cubicBezTo>
                    <a:pt x="12606" y="20060"/>
                    <a:pt x="13227" y="20101"/>
                    <a:pt x="13849" y="20101"/>
                  </a:cubicBezTo>
                  <a:cubicBezTo>
                    <a:pt x="14997" y="20101"/>
                    <a:pt x="16147" y="19961"/>
                    <a:pt x="17269" y="19730"/>
                  </a:cubicBezTo>
                  <a:cubicBezTo>
                    <a:pt x="17377" y="19708"/>
                    <a:pt x="17486" y="19685"/>
                    <a:pt x="17593" y="19661"/>
                  </a:cubicBezTo>
                  <a:lnTo>
                    <a:pt x="17593" y="19661"/>
                  </a:lnTo>
                  <a:cubicBezTo>
                    <a:pt x="17601" y="20500"/>
                    <a:pt x="17644" y="21339"/>
                    <a:pt x="17666" y="22171"/>
                  </a:cubicBezTo>
                  <a:cubicBezTo>
                    <a:pt x="17724" y="24008"/>
                    <a:pt x="17782" y="25845"/>
                    <a:pt x="17848" y="27682"/>
                  </a:cubicBezTo>
                  <a:cubicBezTo>
                    <a:pt x="17923" y="29833"/>
                    <a:pt x="18005" y="31984"/>
                    <a:pt x="18088" y="34136"/>
                  </a:cubicBezTo>
                  <a:cubicBezTo>
                    <a:pt x="18163" y="36014"/>
                    <a:pt x="18245" y="37884"/>
                    <a:pt x="18345" y="39762"/>
                  </a:cubicBezTo>
                  <a:cubicBezTo>
                    <a:pt x="18378" y="40407"/>
                    <a:pt x="18419" y="41053"/>
                    <a:pt x="18460" y="41698"/>
                  </a:cubicBezTo>
                  <a:cubicBezTo>
                    <a:pt x="18482" y="42017"/>
                    <a:pt x="18503" y="42342"/>
                    <a:pt x="18545" y="42658"/>
                  </a:cubicBezTo>
                  <a:lnTo>
                    <a:pt x="5081" y="42658"/>
                  </a:lnTo>
                  <a:cubicBezTo>
                    <a:pt x="4662" y="42658"/>
                    <a:pt x="4235" y="42636"/>
                    <a:pt x="3811" y="42636"/>
                  </a:cubicBezTo>
                  <a:cubicBezTo>
                    <a:pt x="3651" y="42636"/>
                    <a:pt x="3491" y="42639"/>
                    <a:pt x="3333" y="42648"/>
                  </a:cubicBezTo>
                  <a:lnTo>
                    <a:pt x="3333" y="42648"/>
                  </a:lnTo>
                  <a:cubicBezTo>
                    <a:pt x="3154" y="41153"/>
                    <a:pt x="3161" y="39631"/>
                    <a:pt x="3145" y="38132"/>
                  </a:cubicBezTo>
                  <a:cubicBezTo>
                    <a:pt x="3120" y="36204"/>
                    <a:pt x="3137" y="34268"/>
                    <a:pt x="3145" y="32340"/>
                  </a:cubicBezTo>
                  <a:cubicBezTo>
                    <a:pt x="3161" y="30545"/>
                    <a:pt x="3161" y="28757"/>
                    <a:pt x="2996" y="26954"/>
                  </a:cubicBezTo>
                  <a:cubicBezTo>
                    <a:pt x="2764" y="24463"/>
                    <a:pt x="2351" y="21989"/>
                    <a:pt x="1937" y="19523"/>
                  </a:cubicBezTo>
                  <a:cubicBezTo>
                    <a:pt x="1515" y="16992"/>
                    <a:pt x="1068" y="14468"/>
                    <a:pt x="762" y="11919"/>
                  </a:cubicBezTo>
                  <a:cubicBezTo>
                    <a:pt x="505" y="9760"/>
                    <a:pt x="348" y="7567"/>
                    <a:pt x="481" y="5399"/>
                  </a:cubicBezTo>
                  <a:cubicBezTo>
                    <a:pt x="563" y="3968"/>
                    <a:pt x="886" y="2454"/>
                    <a:pt x="2144" y="1593"/>
                  </a:cubicBezTo>
                  <a:cubicBezTo>
                    <a:pt x="2905" y="1080"/>
                    <a:pt x="3823" y="832"/>
                    <a:pt x="4725" y="691"/>
                  </a:cubicBezTo>
                  <a:cubicBezTo>
                    <a:pt x="5685" y="542"/>
                    <a:pt x="6653" y="460"/>
                    <a:pt x="7629" y="427"/>
                  </a:cubicBezTo>
                  <a:cubicBezTo>
                    <a:pt x="7890" y="419"/>
                    <a:pt x="8152" y="415"/>
                    <a:pt x="8415" y="415"/>
                  </a:cubicBezTo>
                  <a:close/>
                  <a:moveTo>
                    <a:pt x="8338" y="0"/>
                  </a:moveTo>
                  <a:cubicBezTo>
                    <a:pt x="7735" y="0"/>
                    <a:pt x="7132" y="23"/>
                    <a:pt x="6529" y="71"/>
                  </a:cubicBezTo>
                  <a:cubicBezTo>
                    <a:pt x="5528" y="145"/>
                    <a:pt x="4502" y="245"/>
                    <a:pt x="3534" y="518"/>
                  </a:cubicBezTo>
                  <a:cubicBezTo>
                    <a:pt x="2731" y="749"/>
                    <a:pt x="1945" y="1113"/>
                    <a:pt x="1358" y="1709"/>
                  </a:cubicBezTo>
                  <a:cubicBezTo>
                    <a:pt x="845" y="2222"/>
                    <a:pt x="514" y="2884"/>
                    <a:pt x="323" y="3579"/>
                  </a:cubicBezTo>
                  <a:cubicBezTo>
                    <a:pt x="108" y="4373"/>
                    <a:pt x="59" y="5209"/>
                    <a:pt x="34" y="6028"/>
                  </a:cubicBezTo>
                  <a:cubicBezTo>
                    <a:pt x="1" y="7096"/>
                    <a:pt x="25" y="8163"/>
                    <a:pt x="92" y="9239"/>
                  </a:cubicBezTo>
                  <a:cubicBezTo>
                    <a:pt x="257" y="11779"/>
                    <a:pt x="646" y="14311"/>
                    <a:pt x="1060" y="16826"/>
                  </a:cubicBezTo>
                  <a:cubicBezTo>
                    <a:pt x="1490" y="19424"/>
                    <a:pt x="1962" y="22014"/>
                    <a:pt x="2309" y="24629"/>
                  </a:cubicBezTo>
                  <a:cubicBezTo>
                    <a:pt x="2582" y="26722"/>
                    <a:pt x="2748" y="28807"/>
                    <a:pt x="2739" y="30917"/>
                  </a:cubicBezTo>
                  <a:cubicBezTo>
                    <a:pt x="2723" y="32779"/>
                    <a:pt x="2706" y="34640"/>
                    <a:pt x="2715" y="36502"/>
                  </a:cubicBezTo>
                  <a:cubicBezTo>
                    <a:pt x="2723" y="38331"/>
                    <a:pt x="2723" y="40159"/>
                    <a:pt x="2855" y="41979"/>
                  </a:cubicBezTo>
                  <a:cubicBezTo>
                    <a:pt x="2880" y="42277"/>
                    <a:pt x="2905" y="42575"/>
                    <a:pt x="2938" y="42865"/>
                  </a:cubicBezTo>
                  <a:cubicBezTo>
                    <a:pt x="2942" y="42894"/>
                    <a:pt x="2950" y="42919"/>
                    <a:pt x="2962" y="42942"/>
                  </a:cubicBezTo>
                  <a:lnTo>
                    <a:pt x="2962" y="42942"/>
                  </a:lnTo>
                  <a:cubicBezTo>
                    <a:pt x="2987" y="43014"/>
                    <a:pt x="3051" y="43072"/>
                    <a:pt x="3153" y="43072"/>
                  </a:cubicBezTo>
                  <a:lnTo>
                    <a:pt x="18154" y="43072"/>
                  </a:lnTo>
                  <a:cubicBezTo>
                    <a:pt x="18287" y="43072"/>
                    <a:pt x="18426" y="43079"/>
                    <a:pt x="18564" y="43079"/>
                  </a:cubicBezTo>
                  <a:cubicBezTo>
                    <a:pt x="18632" y="43079"/>
                    <a:pt x="18700" y="43077"/>
                    <a:pt x="18767" y="43072"/>
                  </a:cubicBezTo>
                  <a:lnTo>
                    <a:pt x="18791" y="43072"/>
                  </a:lnTo>
                  <a:cubicBezTo>
                    <a:pt x="18932" y="43072"/>
                    <a:pt x="19031" y="42939"/>
                    <a:pt x="18998" y="42807"/>
                  </a:cubicBezTo>
                  <a:cubicBezTo>
                    <a:pt x="18990" y="42774"/>
                    <a:pt x="18982" y="42732"/>
                    <a:pt x="18973" y="42699"/>
                  </a:cubicBezTo>
                  <a:cubicBezTo>
                    <a:pt x="18973" y="42683"/>
                    <a:pt x="18970" y="42667"/>
                    <a:pt x="18967" y="42650"/>
                  </a:cubicBezTo>
                  <a:lnTo>
                    <a:pt x="18967" y="42650"/>
                  </a:lnTo>
                  <a:cubicBezTo>
                    <a:pt x="18968" y="42653"/>
                    <a:pt x="18967" y="42654"/>
                    <a:pt x="18967" y="42654"/>
                  </a:cubicBezTo>
                  <a:cubicBezTo>
                    <a:pt x="18966" y="42654"/>
                    <a:pt x="18957" y="42585"/>
                    <a:pt x="18957" y="42567"/>
                  </a:cubicBezTo>
                  <a:cubicBezTo>
                    <a:pt x="18932" y="42385"/>
                    <a:pt x="18924" y="42203"/>
                    <a:pt x="18907" y="42021"/>
                  </a:cubicBezTo>
                  <a:cubicBezTo>
                    <a:pt x="18858" y="41425"/>
                    <a:pt x="18824" y="40838"/>
                    <a:pt x="18791" y="40250"/>
                  </a:cubicBezTo>
                  <a:cubicBezTo>
                    <a:pt x="18692" y="38455"/>
                    <a:pt x="18618" y="36659"/>
                    <a:pt x="18543" y="34864"/>
                  </a:cubicBezTo>
                  <a:cubicBezTo>
                    <a:pt x="18452" y="32721"/>
                    <a:pt x="18369" y="30569"/>
                    <a:pt x="18295" y="28418"/>
                  </a:cubicBezTo>
                  <a:cubicBezTo>
                    <a:pt x="18229" y="26515"/>
                    <a:pt x="18163" y="24620"/>
                    <a:pt x="18105" y="22726"/>
                  </a:cubicBezTo>
                  <a:cubicBezTo>
                    <a:pt x="18072" y="21658"/>
                    <a:pt x="18030" y="20599"/>
                    <a:pt x="18014" y="19532"/>
                  </a:cubicBezTo>
                  <a:cubicBezTo>
                    <a:pt x="18014" y="19490"/>
                    <a:pt x="18014" y="19441"/>
                    <a:pt x="18014" y="19399"/>
                  </a:cubicBezTo>
                  <a:cubicBezTo>
                    <a:pt x="18014" y="19278"/>
                    <a:pt x="17916" y="19194"/>
                    <a:pt x="17804" y="19194"/>
                  </a:cubicBezTo>
                  <a:cubicBezTo>
                    <a:pt x="17786" y="19194"/>
                    <a:pt x="17767" y="19196"/>
                    <a:pt x="17749" y="19201"/>
                  </a:cubicBezTo>
                  <a:cubicBezTo>
                    <a:pt x="16467" y="19503"/>
                    <a:pt x="15144" y="19685"/>
                    <a:pt x="13825" y="19685"/>
                  </a:cubicBezTo>
                  <a:cubicBezTo>
                    <a:pt x="13483" y="19685"/>
                    <a:pt x="13141" y="19673"/>
                    <a:pt x="12801" y="19648"/>
                  </a:cubicBezTo>
                  <a:cubicBezTo>
                    <a:pt x="11278" y="19532"/>
                    <a:pt x="9632" y="19110"/>
                    <a:pt x="8548" y="17951"/>
                  </a:cubicBezTo>
                  <a:cubicBezTo>
                    <a:pt x="7340" y="16661"/>
                    <a:pt x="7166" y="14625"/>
                    <a:pt x="7663" y="12995"/>
                  </a:cubicBezTo>
                  <a:cubicBezTo>
                    <a:pt x="8225" y="11175"/>
                    <a:pt x="9681" y="9810"/>
                    <a:pt x="11353" y="8982"/>
                  </a:cubicBezTo>
                  <a:cubicBezTo>
                    <a:pt x="12717" y="8303"/>
                    <a:pt x="14257" y="7940"/>
                    <a:pt x="15785" y="7940"/>
                  </a:cubicBezTo>
                  <a:cubicBezTo>
                    <a:pt x="16157" y="7940"/>
                    <a:pt x="16529" y="7962"/>
                    <a:pt x="16897" y="8006"/>
                  </a:cubicBezTo>
                  <a:cubicBezTo>
                    <a:pt x="17112" y="8031"/>
                    <a:pt x="17335" y="8072"/>
                    <a:pt x="17550" y="8113"/>
                  </a:cubicBezTo>
                  <a:cubicBezTo>
                    <a:pt x="17568" y="8118"/>
                    <a:pt x="17587" y="8120"/>
                    <a:pt x="17605" y="8120"/>
                  </a:cubicBezTo>
                  <a:cubicBezTo>
                    <a:pt x="17697" y="8120"/>
                    <a:pt x="17786" y="8069"/>
                    <a:pt x="17807" y="7973"/>
                  </a:cubicBezTo>
                  <a:cubicBezTo>
                    <a:pt x="18254" y="5664"/>
                    <a:pt x="17319" y="3116"/>
                    <a:pt x="15407" y="1709"/>
                  </a:cubicBezTo>
                  <a:cubicBezTo>
                    <a:pt x="13794" y="526"/>
                    <a:pt x="11642" y="162"/>
                    <a:pt x="9681" y="38"/>
                  </a:cubicBezTo>
                  <a:cubicBezTo>
                    <a:pt x="9234" y="13"/>
                    <a:pt x="8786" y="0"/>
                    <a:pt x="8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 rot="-210621">
              <a:off x="1877233" y="3089914"/>
              <a:ext cx="252088" cy="225539"/>
            </a:xfrm>
            <a:custGeom>
              <a:avLst/>
              <a:gdLst/>
              <a:ahLst/>
              <a:cxnLst/>
              <a:rect l="l" t="t" r="r" b="b"/>
              <a:pathLst>
                <a:path w="2877" h="2574" extrusionOk="0">
                  <a:moveTo>
                    <a:pt x="1150" y="414"/>
                  </a:moveTo>
                  <a:cubicBezTo>
                    <a:pt x="1316" y="414"/>
                    <a:pt x="1475" y="468"/>
                    <a:pt x="1622" y="541"/>
                  </a:cubicBezTo>
                  <a:cubicBezTo>
                    <a:pt x="1920" y="690"/>
                    <a:pt x="2085" y="996"/>
                    <a:pt x="2193" y="1294"/>
                  </a:cubicBezTo>
                  <a:cubicBezTo>
                    <a:pt x="2281" y="1553"/>
                    <a:pt x="2340" y="1821"/>
                    <a:pt x="2391" y="2092"/>
                  </a:cubicBezTo>
                  <a:lnTo>
                    <a:pt x="2391" y="2092"/>
                  </a:lnTo>
                  <a:cubicBezTo>
                    <a:pt x="1706" y="1923"/>
                    <a:pt x="1045" y="1665"/>
                    <a:pt x="453" y="1277"/>
                  </a:cubicBezTo>
                  <a:lnTo>
                    <a:pt x="453" y="1277"/>
                  </a:lnTo>
                  <a:cubicBezTo>
                    <a:pt x="511" y="1009"/>
                    <a:pt x="600" y="737"/>
                    <a:pt x="786" y="558"/>
                  </a:cubicBezTo>
                  <a:cubicBezTo>
                    <a:pt x="869" y="475"/>
                    <a:pt x="976" y="425"/>
                    <a:pt x="1084" y="417"/>
                  </a:cubicBezTo>
                  <a:cubicBezTo>
                    <a:pt x="1106" y="415"/>
                    <a:pt x="1128" y="414"/>
                    <a:pt x="1150" y="414"/>
                  </a:cubicBezTo>
                  <a:close/>
                  <a:moveTo>
                    <a:pt x="1147" y="1"/>
                  </a:moveTo>
                  <a:cubicBezTo>
                    <a:pt x="937" y="1"/>
                    <a:pt x="731" y="60"/>
                    <a:pt x="546" y="210"/>
                  </a:cubicBezTo>
                  <a:cubicBezTo>
                    <a:pt x="223" y="475"/>
                    <a:pt x="91" y="922"/>
                    <a:pt x="25" y="1319"/>
                  </a:cubicBezTo>
                  <a:cubicBezTo>
                    <a:pt x="0" y="1418"/>
                    <a:pt x="33" y="1501"/>
                    <a:pt x="116" y="1559"/>
                  </a:cubicBezTo>
                  <a:cubicBezTo>
                    <a:pt x="852" y="2072"/>
                    <a:pt x="1713" y="2386"/>
                    <a:pt x="2590" y="2568"/>
                  </a:cubicBezTo>
                  <a:cubicBezTo>
                    <a:pt x="2607" y="2572"/>
                    <a:pt x="2624" y="2573"/>
                    <a:pt x="2640" y="2573"/>
                  </a:cubicBezTo>
                  <a:cubicBezTo>
                    <a:pt x="2780" y="2573"/>
                    <a:pt x="2877" y="2452"/>
                    <a:pt x="2855" y="2303"/>
                  </a:cubicBezTo>
                  <a:cubicBezTo>
                    <a:pt x="2723" y="1569"/>
                    <a:pt x="2582" y="571"/>
                    <a:pt x="1842" y="180"/>
                  </a:cubicBezTo>
                  <a:lnTo>
                    <a:pt x="1842" y="180"/>
                  </a:lnTo>
                  <a:cubicBezTo>
                    <a:pt x="1841" y="179"/>
                    <a:pt x="1839" y="178"/>
                    <a:pt x="1837" y="177"/>
                  </a:cubicBezTo>
                  <a:lnTo>
                    <a:pt x="1837" y="177"/>
                  </a:lnTo>
                  <a:cubicBezTo>
                    <a:pt x="1837" y="177"/>
                    <a:pt x="1837" y="177"/>
                    <a:pt x="1837" y="177"/>
                  </a:cubicBezTo>
                  <a:cubicBezTo>
                    <a:pt x="1831" y="174"/>
                    <a:pt x="1824" y="171"/>
                    <a:pt x="1818" y="168"/>
                  </a:cubicBezTo>
                  <a:lnTo>
                    <a:pt x="1818" y="168"/>
                  </a:lnTo>
                  <a:cubicBezTo>
                    <a:pt x="1602" y="69"/>
                    <a:pt x="1372" y="1"/>
                    <a:pt x="1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 rot="-210621">
              <a:off x="2367438" y="3051624"/>
              <a:ext cx="271803" cy="249372"/>
            </a:xfrm>
            <a:custGeom>
              <a:avLst/>
              <a:gdLst/>
              <a:ahLst/>
              <a:cxnLst/>
              <a:rect l="l" t="t" r="r" b="b"/>
              <a:pathLst>
                <a:path w="3102" h="2846" extrusionOk="0">
                  <a:moveTo>
                    <a:pt x="1841" y="416"/>
                  </a:moveTo>
                  <a:cubicBezTo>
                    <a:pt x="1929" y="416"/>
                    <a:pt x="2020" y="435"/>
                    <a:pt x="2118" y="471"/>
                  </a:cubicBezTo>
                  <a:cubicBezTo>
                    <a:pt x="2399" y="587"/>
                    <a:pt x="2523" y="893"/>
                    <a:pt x="2581" y="1166"/>
                  </a:cubicBezTo>
                  <a:cubicBezTo>
                    <a:pt x="2651" y="1474"/>
                    <a:pt x="2650" y="1800"/>
                    <a:pt x="2628" y="2119"/>
                  </a:cubicBezTo>
                  <a:lnTo>
                    <a:pt x="2628" y="2119"/>
                  </a:lnTo>
                  <a:cubicBezTo>
                    <a:pt x="1923" y="2254"/>
                    <a:pt x="1213" y="2353"/>
                    <a:pt x="496" y="2412"/>
                  </a:cubicBezTo>
                  <a:lnTo>
                    <a:pt x="496" y="2412"/>
                  </a:lnTo>
                  <a:cubicBezTo>
                    <a:pt x="615" y="1936"/>
                    <a:pt x="777" y="1464"/>
                    <a:pt x="1026" y="1050"/>
                  </a:cubicBezTo>
                  <a:cubicBezTo>
                    <a:pt x="1150" y="843"/>
                    <a:pt x="1307" y="636"/>
                    <a:pt x="1514" y="512"/>
                  </a:cubicBezTo>
                  <a:cubicBezTo>
                    <a:pt x="1621" y="447"/>
                    <a:pt x="1728" y="416"/>
                    <a:pt x="1841" y="416"/>
                  </a:cubicBezTo>
                  <a:close/>
                  <a:moveTo>
                    <a:pt x="1864" y="0"/>
                  </a:moveTo>
                  <a:cubicBezTo>
                    <a:pt x="1392" y="0"/>
                    <a:pt x="999" y="326"/>
                    <a:pt x="728" y="736"/>
                  </a:cubicBezTo>
                  <a:cubicBezTo>
                    <a:pt x="372" y="1282"/>
                    <a:pt x="165" y="1944"/>
                    <a:pt x="25" y="2581"/>
                  </a:cubicBezTo>
                  <a:cubicBezTo>
                    <a:pt x="0" y="2702"/>
                    <a:pt x="86" y="2846"/>
                    <a:pt x="220" y="2846"/>
                  </a:cubicBezTo>
                  <a:cubicBezTo>
                    <a:pt x="224" y="2846"/>
                    <a:pt x="228" y="2846"/>
                    <a:pt x="231" y="2846"/>
                  </a:cubicBezTo>
                  <a:cubicBezTo>
                    <a:pt x="1117" y="2796"/>
                    <a:pt x="2002" y="2672"/>
                    <a:pt x="2879" y="2490"/>
                  </a:cubicBezTo>
                  <a:cubicBezTo>
                    <a:pt x="2970" y="2473"/>
                    <a:pt x="3020" y="2382"/>
                    <a:pt x="3028" y="2291"/>
                  </a:cubicBezTo>
                  <a:cubicBezTo>
                    <a:pt x="3102" y="1506"/>
                    <a:pt x="3086" y="453"/>
                    <a:pt x="2262" y="78"/>
                  </a:cubicBezTo>
                  <a:lnTo>
                    <a:pt x="2262" y="78"/>
                  </a:lnTo>
                  <a:cubicBezTo>
                    <a:pt x="2253" y="73"/>
                    <a:pt x="2244" y="69"/>
                    <a:pt x="2234" y="65"/>
                  </a:cubicBezTo>
                  <a:lnTo>
                    <a:pt x="2234" y="65"/>
                  </a:lnTo>
                  <a:cubicBezTo>
                    <a:pt x="2234" y="65"/>
                    <a:pt x="2234" y="65"/>
                    <a:pt x="2234" y="65"/>
                  </a:cubicBezTo>
                  <a:cubicBezTo>
                    <a:pt x="2230" y="64"/>
                    <a:pt x="2227" y="63"/>
                    <a:pt x="2224" y="62"/>
                  </a:cubicBezTo>
                  <a:lnTo>
                    <a:pt x="2224" y="62"/>
                  </a:lnTo>
                  <a:cubicBezTo>
                    <a:pt x="2100" y="20"/>
                    <a:pt x="1979" y="0"/>
                    <a:pt x="1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 rot="-210621">
              <a:off x="2108396" y="3091430"/>
              <a:ext cx="284245" cy="227554"/>
            </a:xfrm>
            <a:custGeom>
              <a:avLst/>
              <a:gdLst/>
              <a:ahLst/>
              <a:cxnLst/>
              <a:rect l="l" t="t" r="r" b="b"/>
              <a:pathLst>
                <a:path w="3244" h="2597" extrusionOk="0">
                  <a:moveTo>
                    <a:pt x="1533" y="419"/>
                  </a:moveTo>
                  <a:cubicBezTo>
                    <a:pt x="1620" y="419"/>
                    <a:pt x="1708" y="433"/>
                    <a:pt x="1796" y="459"/>
                  </a:cubicBezTo>
                  <a:cubicBezTo>
                    <a:pt x="2143" y="550"/>
                    <a:pt x="2358" y="781"/>
                    <a:pt x="2507" y="1104"/>
                  </a:cubicBezTo>
                  <a:cubicBezTo>
                    <a:pt x="2661" y="1439"/>
                    <a:pt x="2738" y="1810"/>
                    <a:pt x="2788" y="2172"/>
                  </a:cubicBezTo>
                  <a:lnTo>
                    <a:pt x="2788" y="2172"/>
                  </a:lnTo>
                  <a:cubicBezTo>
                    <a:pt x="2630" y="2177"/>
                    <a:pt x="2472" y="2179"/>
                    <a:pt x="2314" y="2179"/>
                  </a:cubicBezTo>
                  <a:cubicBezTo>
                    <a:pt x="1690" y="2179"/>
                    <a:pt x="1066" y="2139"/>
                    <a:pt x="452" y="2044"/>
                  </a:cubicBezTo>
                  <a:lnTo>
                    <a:pt x="452" y="2044"/>
                  </a:lnTo>
                  <a:cubicBezTo>
                    <a:pt x="497" y="1800"/>
                    <a:pt x="553" y="1559"/>
                    <a:pt x="629" y="1319"/>
                  </a:cubicBezTo>
                  <a:cubicBezTo>
                    <a:pt x="720" y="1054"/>
                    <a:pt x="853" y="773"/>
                    <a:pt x="1068" y="591"/>
                  </a:cubicBezTo>
                  <a:cubicBezTo>
                    <a:pt x="1204" y="471"/>
                    <a:pt x="1365" y="419"/>
                    <a:pt x="1533" y="419"/>
                  </a:cubicBezTo>
                  <a:close/>
                  <a:moveTo>
                    <a:pt x="1533" y="0"/>
                  </a:moveTo>
                  <a:cubicBezTo>
                    <a:pt x="1344" y="0"/>
                    <a:pt x="1157" y="42"/>
                    <a:pt x="985" y="136"/>
                  </a:cubicBezTo>
                  <a:cubicBezTo>
                    <a:pt x="679" y="310"/>
                    <a:pt x="472" y="616"/>
                    <a:pt x="340" y="930"/>
                  </a:cubicBezTo>
                  <a:cubicBezTo>
                    <a:pt x="166" y="1319"/>
                    <a:pt x="75" y="1741"/>
                    <a:pt x="9" y="2155"/>
                  </a:cubicBezTo>
                  <a:cubicBezTo>
                    <a:pt x="0" y="2262"/>
                    <a:pt x="33" y="2395"/>
                    <a:pt x="157" y="2420"/>
                  </a:cubicBezTo>
                  <a:cubicBezTo>
                    <a:pt x="855" y="2542"/>
                    <a:pt x="1566" y="2596"/>
                    <a:pt x="2274" y="2596"/>
                  </a:cubicBezTo>
                  <a:cubicBezTo>
                    <a:pt x="2524" y="2596"/>
                    <a:pt x="2773" y="2590"/>
                    <a:pt x="3020" y="2577"/>
                  </a:cubicBezTo>
                  <a:cubicBezTo>
                    <a:pt x="3128" y="2577"/>
                    <a:pt x="3244" y="2486"/>
                    <a:pt x="3235" y="2370"/>
                  </a:cubicBezTo>
                  <a:cubicBezTo>
                    <a:pt x="3128" y="1559"/>
                    <a:pt x="2962" y="467"/>
                    <a:pt x="2102" y="119"/>
                  </a:cubicBezTo>
                  <a:cubicBezTo>
                    <a:pt x="1922" y="44"/>
                    <a:pt x="1727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 rot="-210621">
              <a:off x="1881123" y="2297707"/>
              <a:ext cx="235615" cy="234214"/>
            </a:xfrm>
            <a:custGeom>
              <a:avLst/>
              <a:gdLst/>
              <a:ahLst/>
              <a:cxnLst/>
              <a:rect l="l" t="t" r="r" b="b"/>
              <a:pathLst>
                <a:path w="2689" h="2673" extrusionOk="0">
                  <a:moveTo>
                    <a:pt x="2246" y="539"/>
                  </a:moveTo>
                  <a:lnTo>
                    <a:pt x="2246" y="539"/>
                  </a:lnTo>
                  <a:cubicBezTo>
                    <a:pt x="2227" y="788"/>
                    <a:pt x="2202" y="1037"/>
                    <a:pt x="2144" y="1286"/>
                  </a:cubicBezTo>
                  <a:cubicBezTo>
                    <a:pt x="2078" y="1567"/>
                    <a:pt x="1962" y="1881"/>
                    <a:pt x="1705" y="2055"/>
                  </a:cubicBezTo>
                  <a:cubicBezTo>
                    <a:pt x="1705" y="2055"/>
                    <a:pt x="1705" y="2055"/>
                    <a:pt x="1705" y="2055"/>
                  </a:cubicBezTo>
                  <a:lnTo>
                    <a:pt x="1705" y="2055"/>
                  </a:lnTo>
                  <a:cubicBezTo>
                    <a:pt x="1565" y="2146"/>
                    <a:pt x="1399" y="2229"/>
                    <a:pt x="1234" y="2254"/>
                  </a:cubicBezTo>
                  <a:cubicBezTo>
                    <a:pt x="1207" y="2257"/>
                    <a:pt x="1182" y="2259"/>
                    <a:pt x="1157" y="2259"/>
                  </a:cubicBezTo>
                  <a:cubicBezTo>
                    <a:pt x="1058" y="2259"/>
                    <a:pt x="972" y="2232"/>
                    <a:pt x="886" y="2179"/>
                  </a:cubicBezTo>
                  <a:cubicBezTo>
                    <a:pt x="691" y="2054"/>
                    <a:pt x="560" y="1817"/>
                    <a:pt x="475" y="1587"/>
                  </a:cubicBezTo>
                  <a:lnTo>
                    <a:pt x="475" y="1587"/>
                  </a:lnTo>
                  <a:cubicBezTo>
                    <a:pt x="1020" y="1166"/>
                    <a:pt x="1619" y="819"/>
                    <a:pt x="2246" y="539"/>
                  </a:cubicBezTo>
                  <a:close/>
                  <a:moveTo>
                    <a:pt x="2473" y="1"/>
                  </a:moveTo>
                  <a:cubicBezTo>
                    <a:pt x="2454" y="1"/>
                    <a:pt x="2435" y="4"/>
                    <a:pt x="2417" y="11"/>
                  </a:cubicBezTo>
                  <a:cubicBezTo>
                    <a:pt x="1573" y="359"/>
                    <a:pt x="787" y="797"/>
                    <a:pt x="75" y="1368"/>
                  </a:cubicBezTo>
                  <a:cubicBezTo>
                    <a:pt x="26" y="1410"/>
                    <a:pt x="1" y="1509"/>
                    <a:pt x="26" y="1567"/>
                  </a:cubicBezTo>
                  <a:cubicBezTo>
                    <a:pt x="150" y="1948"/>
                    <a:pt x="340" y="2345"/>
                    <a:pt x="696" y="2552"/>
                  </a:cubicBezTo>
                  <a:cubicBezTo>
                    <a:pt x="842" y="2637"/>
                    <a:pt x="995" y="2673"/>
                    <a:pt x="1149" y="2673"/>
                  </a:cubicBezTo>
                  <a:cubicBezTo>
                    <a:pt x="1408" y="2673"/>
                    <a:pt x="1668" y="2571"/>
                    <a:pt x="1895" y="2430"/>
                  </a:cubicBezTo>
                  <a:lnTo>
                    <a:pt x="1895" y="2430"/>
                  </a:lnTo>
                  <a:cubicBezTo>
                    <a:pt x="1901" y="2427"/>
                    <a:pt x="1907" y="2423"/>
                    <a:pt x="1912" y="2419"/>
                  </a:cubicBezTo>
                  <a:lnTo>
                    <a:pt x="1912" y="2419"/>
                  </a:lnTo>
                  <a:cubicBezTo>
                    <a:pt x="1912" y="2419"/>
                    <a:pt x="1912" y="2419"/>
                    <a:pt x="1912" y="2419"/>
                  </a:cubicBezTo>
                  <a:cubicBezTo>
                    <a:pt x="1918" y="2415"/>
                    <a:pt x="1924" y="2411"/>
                    <a:pt x="1930" y="2407"/>
                  </a:cubicBezTo>
                  <a:lnTo>
                    <a:pt x="1930" y="2407"/>
                  </a:lnTo>
                  <a:cubicBezTo>
                    <a:pt x="2608" y="1923"/>
                    <a:pt x="2649" y="973"/>
                    <a:pt x="2682" y="218"/>
                  </a:cubicBezTo>
                  <a:cubicBezTo>
                    <a:pt x="2689" y="112"/>
                    <a:pt x="2582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 rot="-210621">
              <a:off x="2091862" y="2220379"/>
              <a:ext cx="280653" cy="248584"/>
            </a:xfrm>
            <a:custGeom>
              <a:avLst/>
              <a:gdLst/>
              <a:ahLst/>
              <a:cxnLst/>
              <a:rect l="l" t="t" r="r" b="b"/>
              <a:pathLst>
                <a:path w="3203" h="2837" extrusionOk="0">
                  <a:moveTo>
                    <a:pt x="2780" y="446"/>
                  </a:moveTo>
                  <a:cubicBezTo>
                    <a:pt x="2775" y="767"/>
                    <a:pt x="2755" y="1087"/>
                    <a:pt x="2682" y="1408"/>
                  </a:cubicBezTo>
                  <a:cubicBezTo>
                    <a:pt x="2607" y="1739"/>
                    <a:pt x="2475" y="2086"/>
                    <a:pt x="2161" y="2260"/>
                  </a:cubicBezTo>
                  <a:cubicBezTo>
                    <a:pt x="2161" y="2260"/>
                    <a:pt x="2161" y="2260"/>
                    <a:pt x="2161" y="2260"/>
                  </a:cubicBezTo>
                  <a:lnTo>
                    <a:pt x="2161" y="2260"/>
                  </a:lnTo>
                  <a:cubicBezTo>
                    <a:pt x="2009" y="2346"/>
                    <a:pt x="1832" y="2416"/>
                    <a:pt x="1653" y="2416"/>
                  </a:cubicBezTo>
                  <a:cubicBezTo>
                    <a:pt x="1607" y="2416"/>
                    <a:pt x="1561" y="2411"/>
                    <a:pt x="1515" y="2401"/>
                  </a:cubicBezTo>
                  <a:cubicBezTo>
                    <a:pt x="1317" y="2359"/>
                    <a:pt x="1159" y="2235"/>
                    <a:pt x="1027" y="2086"/>
                  </a:cubicBezTo>
                  <a:cubicBezTo>
                    <a:pt x="762" y="1771"/>
                    <a:pt x="609" y="1370"/>
                    <a:pt x="492" y="978"/>
                  </a:cubicBezTo>
                  <a:lnTo>
                    <a:pt x="492" y="978"/>
                  </a:lnTo>
                  <a:cubicBezTo>
                    <a:pt x="1233" y="714"/>
                    <a:pt x="2003" y="538"/>
                    <a:pt x="2780" y="446"/>
                  </a:cubicBezTo>
                  <a:close/>
                  <a:moveTo>
                    <a:pt x="3000" y="1"/>
                  </a:moveTo>
                  <a:cubicBezTo>
                    <a:pt x="2996" y="1"/>
                    <a:pt x="2992" y="1"/>
                    <a:pt x="2988" y="1"/>
                  </a:cubicBezTo>
                  <a:cubicBezTo>
                    <a:pt x="2028" y="92"/>
                    <a:pt x="1085" y="307"/>
                    <a:pt x="183" y="647"/>
                  </a:cubicBezTo>
                  <a:cubicBezTo>
                    <a:pt x="75" y="688"/>
                    <a:pt x="1" y="787"/>
                    <a:pt x="34" y="903"/>
                  </a:cubicBezTo>
                  <a:cubicBezTo>
                    <a:pt x="191" y="1449"/>
                    <a:pt x="390" y="2037"/>
                    <a:pt x="795" y="2450"/>
                  </a:cubicBezTo>
                  <a:cubicBezTo>
                    <a:pt x="977" y="2632"/>
                    <a:pt x="1209" y="2781"/>
                    <a:pt x="1466" y="2823"/>
                  </a:cubicBezTo>
                  <a:cubicBezTo>
                    <a:pt x="1525" y="2832"/>
                    <a:pt x="1585" y="2836"/>
                    <a:pt x="1643" y="2836"/>
                  </a:cubicBezTo>
                  <a:cubicBezTo>
                    <a:pt x="1894" y="2836"/>
                    <a:pt x="2134" y="2757"/>
                    <a:pt x="2358" y="2634"/>
                  </a:cubicBezTo>
                  <a:lnTo>
                    <a:pt x="2358" y="2634"/>
                  </a:lnTo>
                  <a:cubicBezTo>
                    <a:pt x="2364" y="2631"/>
                    <a:pt x="2370" y="2628"/>
                    <a:pt x="2376" y="2624"/>
                  </a:cubicBezTo>
                  <a:lnTo>
                    <a:pt x="2376" y="2624"/>
                  </a:lnTo>
                  <a:cubicBezTo>
                    <a:pt x="2376" y="2624"/>
                    <a:pt x="2376" y="2624"/>
                    <a:pt x="2376" y="2624"/>
                  </a:cubicBezTo>
                  <a:cubicBezTo>
                    <a:pt x="2384" y="2620"/>
                    <a:pt x="2392" y="2615"/>
                    <a:pt x="2400" y="2610"/>
                  </a:cubicBezTo>
                  <a:lnTo>
                    <a:pt x="2400" y="2610"/>
                  </a:lnTo>
                  <a:cubicBezTo>
                    <a:pt x="3179" y="2138"/>
                    <a:pt x="3203" y="1019"/>
                    <a:pt x="3195" y="216"/>
                  </a:cubicBezTo>
                  <a:cubicBezTo>
                    <a:pt x="3195" y="112"/>
                    <a:pt x="3110" y="1"/>
                    <a:pt x="3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 rot="-210621">
              <a:off x="2344748" y="2199658"/>
              <a:ext cx="287137" cy="242713"/>
            </a:xfrm>
            <a:custGeom>
              <a:avLst/>
              <a:gdLst/>
              <a:ahLst/>
              <a:cxnLst/>
              <a:rect l="l" t="t" r="r" b="b"/>
              <a:pathLst>
                <a:path w="3277" h="2770" extrusionOk="0">
                  <a:moveTo>
                    <a:pt x="994" y="437"/>
                  </a:moveTo>
                  <a:cubicBezTo>
                    <a:pt x="1572" y="437"/>
                    <a:pt x="2147" y="486"/>
                    <a:pt x="2715" y="596"/>
                  </a:cubicBezTo>
                  <a:lnTo>
                    <a:pt x="2715" y="596"/>
                  </a:lnTo>
                  <a:cubicBezTo>
                    <a:pt x="2775" y="900"/>
                    <a:pt x="2812" y="1207"/>
                    <a:pt x="2788" y="1514"/>
                  </a:cubicBezTo>
                  <a:cubicBezTo>
                    <a:pt x="2764" y="1837"/>
                    <a:pt x="2639" y="2168"/>
                    <a:pt x="2325" y="2301"/>
                  </a:cubicBezTo>
                  <a:cubicBezTo>
                    <a:pt x="2239" y="2335"/>
                    <a:pt x="2156" y="2350"/>
                    <a:pt x="2075" y="2350"/>
                  </a:cubicBezTo>
                  <a:cubicBezTo>
                    <a:pt x="1572" y="2350"/>
                    <a:pt x="1171" y="1746"/>
                    <a:pt x="943" y="1332"/>
                  </a:cubicBezTo>
                  <a:cubicBezTo>
                    <a:pt x="780" y="1052"/>
                    <a:pt x="648" y="752"/>
                    <a:pt x="535" y="447"/>
                  </a:cubicBezTo>
                  <a:lnTo>
                    <a:pt x="535" y="447"/>
                  </a:lnTo>
                  <a:cubicBezTo>
                    <a:pt x="688" y="441"/>
                    <a:pt x="841" y="437"/>
                    <a:pt x="994" y="437"/>
                  </a:cubicBezTo>
                  <a:close/>
                  <a:moveTo>
                    <a:pt x="2836" y="0"/>
                  </a:moveTo>
                  <a:cubicBezTo>
                    <a:pt x="2747" y="0"/>
                    <a:pt x="2660" y="48"/>
                    <a:pt x="2639" y="149"/>
                  </a:cubicBezTo>
                  <a:cubicBezTo>
                    <a:pt x="2639" y="151"/>
                    <a:pt x="2639" y="154"/>
                    <a:pt x="2639" y="156"/>
                  </a:cubicBezTo>
                  <a:lnTo>
                    <a:pt x="2639" y="156"/>
                  </a:lnTo>
                  <a:cubicBezTo>
                    <a:pt x="2104" y="63"/>
                    <a:pt x="1564" y="20"/>
                    <a:pt x="1024" y="20"/>
                  </a:cubicBezTo>
                  <a:cubicBezTo>
                    <a:pt x="762" y="20"/>
                    <a:pt x="501" y="30"/>
                    <a:pt x="240" y="50"/>
                  </a:cubicBezTo>
                  <a:cubicBezTo>
                    <a:pt x="202" y="52"/>
                    <a:pt x="170" y="63"/>
                    <a:pt x="143" y="79"/>
                  </a:cubicBezTo>
                  <a:lnTo>
                    <a:pt x="143" y="79"/>
                  </a:lnTo>
                  <a:cubicBezTo>
                    <a:pt x="59" y="116"/>
                    <a:pt x="1" y="201"/>
                    <a:pt x="41" y="315"/>
                  </a:cubicBezTo>
                  <a:cubicBezTo>
                    <a:pt x="182" y="720"/>
                    <a:pt x="347" y="1126"/>
                    <a:pt x="554" y="1498"/>
                  </a:cubicBezTo>
                  <a:cubicBezTo>
                    <a:pt x="745" y="1854"/>
                    <a:pt x="985" y="2218"/>
                    <a:pt x="1307" y="2474"/>
                  </a:cubicBezTo>
                  <a:cubicBezTo>
                    <a:pt x="1533" y="2651"/>
                    <a:pt x="1800" y="2770"/>
                    <a:pt x="2080" y="2770"/>
                  </a:cubicBezTo>
                  <a:cubicBezTo>
                    <a:pt x="2180" y="2770"/>
                    <a:pt x="2281" y="2755"/>
                    <a:pt x="2383" y="2723"/>
                  </a:cubicBezTo>
                  <a:cubicBezTo>
                    <a:pt x="2797" y="2590"/>
                    <a:pt x="3070" y="2234"/>
                    <a:pt x="3161" y="1812"/>
                  </a:cubicBezTo>
                  <a:cubicBezTo>
                    <a:pt x="3277" y="1266"/>
                    <a:pt x="3177" y="687"/>
                    <a:pt x="3045" y="149"/>
                  </a:cubicBezTo>
                  <a:cubicBezTo>
                    <a:pt x="3024" y="52"/>
                    <a:pt x="2929" y="0"/>
                    <a:pt x="2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 rot="-210621">
              <a:off x="1118852" y="1503352"/>
              <a:ext cx="414101" cy="363894"/>
            </a:xfrm>
            <a:custGeom>
              <a:avLst/>
              <a:gdLst/>
              <a:ahLst/>
              <a:cxnLst/>
              <a:rect l="l" t="t" r="r" b="b"/>
              <a:pathLst>
                <a:path w="4726" h="4153" extrusionOk="0">
                  <a:moveTo>
                    <a:pt x="2469" y="0"/>
                  </a:moveTo>
                  <a:cubicBezTo>
                    <a:pt x="2384" y="0"/>
                    <a:pt x="2297" y="5"/>
                    <a:pt x="2210" y="16"/>
                  </a:cubicBezTo>
                  <a:cubicBezTo>
                    <a:pt x="861" y="173"/>
                    <a:pt x="1" y="1572"/>
                    <a:pt x="448" y="2862"/>
                  </a:cubicBezTo>
                  <a:cubicBezTo>
                    <a:pt x="769" y="3706"/>
                    <a:pt x="1615" y="4152"/>
                    <a:pt x="2440" y="4152"/>
                  </a:cubicBezTo>
                  <a:cubicBezTo>
                    <a:pt x="2530" y="4152"/>
                    <a:pt x="2619" y="4147"/>
                    <a:pt x="2707" y="4137"/>
                  </a:cubicBezTo>
                  <a:cubicBezTo>
                    <a:pt x="3608" y="4029"/>
                    <a:pt x="4469" y="3359"/>
                    <a:pt x="4601" y="2374"/>
                  </a:cubicBezTo>
                  <a:cubicBezTo>
                    <a:pt x="4725" y="1097"/>
                    <a:pt x="3712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 rot="-210621">
              <a:off x="1115243" y="1484855"/>
              <a:ext cx="438723" cy="399819"/>
            </a:xfrm>
            <a:custGeom>
              <a:avLst/>
              <a:gdLst/>
              <a:ahLst/>
              <a:cxnLst/>
              <a:rect l="l" t="t" r="r" b="b"/>
              <a:pathLst>
                <a:path w="5007" h="4563" extrusionOk="0">
                  <a:moveTo>
                    <a:pt x="2513" y="415"/>
                  </a:moveTo>
                  <a:cubicBezTo>
                    <a:pt x="2751" y="415"/>
                    <a:pt x="2991" y="460"/>
                    <a:pt x="3219" y="552"/>
                  </a:cubicBezTo>
                  <a:cubicBezTo>
                    <a:pt x="3931" y="833"/>
                    <a:pt x="4419" y="1553"/>
                    <a:pt x="4435" y="2314"/>
                  </a:cubicBezTo>
                  <a:cubicBezTo>
                    <a:pt x="4460" y="3266"/>
                    <a:pt x="3658" y="4011"/>
                    <a:pt x="2748" y="4126"/>
                  </a:cubicBezTo>
                  <a:cubicBezTo>
                    <a:pt x="2748" y="4126"/>
                    <a:pt x="2748" y="4126"/>
                    <a:pt x="2748" y="4126"/>
                  </a:cubicBezTo>
                  <a:lnTo>
                    <a:pt x="2748" y="4126"/>
                  </a:lnTo>
                  <a:cubicBezTo>
                    <a:pt x="2663" y="4136"/>
                    <a:pt x="2577" y="4141"/>
                    <a:pt x="2492" y="4141"/>
                  </a:cubicBezTo>
                  <a:cubicBezTo>
                    <a:pt x="1788" y="4141"/>
                    <a:pt x="1094" y="3808"/>
                    <a:pt x="762" y="3158"/>
                  </a:cubicBezTo>
                  <a:cubicBezTo>
                    <a:pt x="406" y="2480"/>
                    <a:pt x="588" y="1586"/>
                    <a:pt x="1093" y="1040"/>
                  </a:cubicBezTo>
                  <a:cubicBezTo>
                    <a:pt x="1464" y="635"/>
                    <a:pt x="1984" y="415"/>
                    <a:pt x="2513" y="415"/>
                  </a:cubicBezTo>
                  <a:close/>
                  <a:moveTo>
                    <a:pt x="2518" y="1"/>
                  </a:moveTo>
                  <a:cubicBezTo>
                    <a:pt x="1996" y="1"/>
                    <a:pt x="1475" y="171"/>
                    <a:pt x="1051" y="502"/>
                  </a:cubicBezTo>
                  <a:cubicBezTo>
                    <a:pt x="323" y="1082"/>
                    <a:pt x="1" y="2066"/>
                    <a:pt x="240" y="2968"/>
                  </a:cubicBezTo>
                  <a:cubicBezTo>
                    <a:pt x="507" y="3958"/>
                    <a:pt x="1495" y="4562"/>
                    <a:pt x="2489" y="4562"/>
                  </a:cubicBezTo>
                  <a:cubicBezTo>
                    <a:pt x="2572" y="4562"/>
                    <a:pt x="2654" y="4558"/>
                    <a:pt x="2737" y="4550"/>
                  </a:cubicBezTo>
                  <a:lnTo>
                    <a:pt x="2737" y="4550"/>
                  </a:lnTo>
                  <a:cubicBezTo>
                    <a:pt x="2740" y="4549"/>
                    <a:pt x="2744" y="4549"/>
                    <a:pt x="2748" y="4548"/>
                  </a:cubicBezTo>
                  <a:lnTo>
                    <a:pt x="2748" y="4548"/>
                  </a:lnTo>
                  <a:cubicBezTo>
                    <a:pt x="2748" y="4548"/>
                    <a:pt x="2748" y="4548"/>
                    <a:pt x="2748" y="4548"/>
                  </a:cubicBezTo>
                  <a:cubicBezTo>
                    <a:pt x="2757" y="4548"/>
                    <a:pt x="2767" y="4546"/>
                    <a:pt x="2777" y="4545"/>
                  </a:cubicBezTo>
                  <a:lnTo>
                    <a:pt x="2777" y="4545"/>
                  </a:lnTo>
                  <a:cubicBezTo>
                    <a:pt x="3734" y="4411"/>
                    <a:pt x="4636" y="3744"/>
                    <a:pt x="4824" y="2753"/>
                  </a:cubicBezTo>
                  <a:cubicBezTo>
                    <a:pt x="5006" y="1810"/>
                    <a:pt x="4518" y="825"/>
                    <a:pt x="3716" y="329"/>
                  </a:cubicBezTo>
                  <a:cubicBezTo>
                    <a:pt x="3349" y="109"/>
                    <a:pt x="2933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 rot="-210621">
              <a:off x="1231961" y="1598694"/>
              <a:ext cx="196273" cy="172528"/>
            </a:xfrm>
            <a:custGeom>
              <a:avLst/>
              <a:gdLst/>
              <a:ahLst/>
              <a:cxnLst/>
              <a:rect l="l" t="t" r="r" b="b"/>
              <a:pathLst>
                <a:path w="2240" h="1969" extrusionOk="0">
                  <a:moveTo>
                    <a:pt x="1179" y="1"/>
                  </a:moveTo>
                  <a:cubicBezTo>
                    <a:pt x="1137" y="1"/>
                    <a:pt x="1095" y="3"/>
                    <a:pt x="1051" y="9"/>
                  </a:cubicBezTo>
                  <a:cubicBezTo>
                    <a:pt x="406" y="83"/>
                    <a:pt x="1" y="745"/>
                    <a:pt x="216" y="1358"/>
                  </a:cubicBezTo>
                  <a:cubicBezTo>
                    <a:pt x="366" y="1755"/>
                    <a:pt x="767" y="1969"/>
                    <a:pt x="1160" y="1969"/>
                  </a:cubicBezTo>
                  <a:cubicBezTo>
                    <a:pt x="1202" y="1969"/>
                    <a:pt x="1243" y="1966"/>
                    <a:pt x="1283" y="1962"/>
                  </a:cubicBezTo>
                  <a:cubicBezTo>
                    <a:pt x="1713" y="1912"/>
                    <a:pt x="2127" y="1589"/>
                    <a:pt x="2185" y="1126"/>
                  </a:cubicBezTo>
                  <a:cubicBezTo>
                    <a:pt x="2239" y="524"/>
                    <a:pt x="176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 rot="-210621">
              <a:off x="1532634" y="1427932"/>
              <a:ext cx="414013" cy="363807"/>
            </a:xfrm>
            <a:custGeom>
              <a:avLst/>
              <a:gdLst/>
              <a:ahLst/>
              <a:cxnLst/>
              <a:rect l="l" t="t" r="r" b="b"/>
              <a:pathLst>
                <a:path w="4725" h="4152" extrusionOk="0">
                  <a:moveTo>
                    <a:pt x="2459" y="1"/>
                  </a:moveTo>
                  <a:cubicBezTo>
                    <a:pt x="2377" y="1"/>
                    <a:pt x="2294" y="5"/>
                    <a:pt x="2210" y="15"/>
                  </a:cubicBezTo>
                  <a:cubicBezTo>
                    <a:pt x="853" y="181"/>
                    <a:pt x="1" y="1571"/>
                    <a:pt x="448" y="2870"/>
                  </a:cubicBezTo>
                  <a:cubicBezTo>
                    <a:pt x="769" y="3706"/>
                    <a:pt x="1608" y="4151"/>
                    <a:pt x="2432" y="4151"/>
                  </a:cubicBezTo>
                  <a:cubicBezTo>
                    <a:pt x="2521" y="4151"/>
                    <a:pt x="2610" y="4146"/>
                    <a:pt x="2698" y="4136"/>
                  </a:cubicBezTo>
                  <a:cubicBezTo>
                    <a:pt x="3608" y="4028"/>
                    <a:pt x="4469" y="3358"/>
                    <a:pt x="4593" y="2373"/>
                  </a:cubicBezTo>
                  <a:cubicBezTo>
                    <a:pt x="4725" y="1092"/>
                    <a:pt x="3706" y="1"/>
                    <a:pt x="2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 rot="-210621">
              <a:off x="1529050" y="1409540"/>
              <a:ext cx="438022" cy="400345"/>
            </a:xfrm>
            <a:custGeom>
              <a:avLst/>
              <a:gdLst/>
              <a:ahLst/>
              <a:cxnLst/>
              <a:rect l="l" t="t" r="r" b="b"/>
              <a:pathLst>
                <a:path w="4999" h="4569" extrusionOk="0">
                  <a:moveTo>
                    <a:pt x="2521" y="418"/>
                  </a:moveTo>
                  <a:cubicBezTo>
                    <a:pt x="2756" y="418"/>
                    <a:pt x="2993" y="461"/>
                    <a:pt x="3219" y="550"/>
                  </a:cubicBezTo>
                  <a:cubicBezTo>
                    <a:pt x="3931" y="840"/>
                    <a:pt x="4419" y="1551"/>
                    <a:pt x="4435" y="2313"/>
                  </a:cubicBezTo>
                  <a:cubicBezTo>
                    <a:pt x="4460" y="3263"/>
                    <a:pt x="3652" y="4015"/>
                    <a:pt x="2743" y="4132"/>
                  </a:cubicBezTo>
                  <a:lnTo>
                    <a:pt x="2743" y="4132"/>
                  </a:lnTo>
                  <a:cubicBezTo>
                    <a:pt x="2742" y="4132"/>
                    <a:pt x="2741" y="4133"/>
                    <a:pt x="2739" y="4133"/>
                  </a:cubicBezTo>
                  <a:cubicBezTo>
                    <a:pt x="2739" y="4133"/>
                    <a:pt x="2739" y="4133"/>
                    <a:pt x="2739" y="4133"/>
                  </a:cubicBezTo>
                  <a:lnTo>
                    <a:pt x="2739" y="4133"/>
                  </a:lnTo>
                  <a:cubicBezTo>
                    <a:pt x="2661" y="4141"/>
                    <a:pt x="2583" y="4145"/>
                    <a:pt x="2504" y="4145"/>
                  </a:cubicBezTo>
                  <a:cubicBezTo>
                    <a:pt x="1798" y="4145"/>
                    <a:pt x="1088" y="3812"/>
                    <a:pt x="753" y="3165"/>
                  </a:cubicBezTo>
                  <a:cubicBezTo>
                    <a:pt x="406" y="2478"/>
                    <a:pt x="580" y="1593"/>
                    <a:pt x="1093" y="1038"/>
                  </a:cubicBezTo>
                  <a:cubicBezTo>
                    <a:pt x="1465" y="637"/>
                    <a:pt x="1989" y="418"/>
                    <a:pt x="2521" y="418"/>
                  </a:cubicBezTo>
                  <a:close/>
                  <a:moveTo>
                    <a:pt x="2508" y="1"/>
                  </a:moveTo>
                  <a:cubicBezTo>
                    <a:pt x="1988" y="1"/>
                    <a:pt x="1470" y="173"/>
                    <a:pt x="1051" y="509"/>
                  </a:cubicBezTo>
                  <a:cubicBezTo>
                    <a:pt x="323" y="1080"/>
                    <a:pt x="0" y="2073"/>
                    <a:pt x="240" y="2966"/>
                  </a:cubicBezTo>
                  <a:cubicBezTo>
                    <a:pt x="499" y="3964"/>
                    <a:pt x="1494" y="4569"/>
                    <a:pt x="2482" y="4569"/>
                  </a:cubicBezTo>
                  <a:cubicBezTo>
                    <a:pt x="2568" y="4569"/>
                    <a:pt x="2654" y="4564"/>
                    <a:pt x="2739" y="4555"/>
                  </a:cubicBezTo>
                  <a:cubicBezTo>
                    <a:pt x="3716" y="4431"/>
                    <a:pt x="4626" y="3752"/>
                    <a:pt x="4816" y="2751"/>
                  </a:cubicBezTo>
                  <a:cubicBezTo>
                    <a:pt x="4998" y="1808"/>
                    <a:pt x="4518" y="831"/>
                    <a:pt x="3707" y="335"/>
                  </a:cubicBezTo>
                  <a:cubicBezTo>
                    <a:pt x="3340" y="111"/>
                    <a:pt x="2923" y="1"/>
                    <a:pt x="2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 rot="-210621">
              <a:off x="1645754" y="1523361"/>
              <a:ext cx="196185" cy="172615"/>
            </a:xfrm>
            <a:custGeom>
              <a:avLst/>
              <a:gdLst/>
              <a:ahLst/>
              <a:cxnLst/>
              <a:rect l="l" t="t" r="r" b="b"/>
              <a:pathLst>
                <a:path w="2239" h="1970" extrusionOk="0">
                  <a:moveTo>
                    <a:pt x="1168" y="0"/>
                  </a:moveTo>
                  <a:cubicBezTo>
                    <a:pt x="1130" y="0"/>
                    <a:pt x="1091" y="3"/>
                    <a:pt x="1051" y="7"/>
                  </a:cubicBezTo>
                  <a:cubicBezTo>
                    <a:pt x="406" y="82"/>
                    <a:pt x="1" y="743"/>
                    <a:pt x="216" y="1364"/>
                  </a:cubicBezTo>
                  <a:cubicBezTo>
                    <a:pt x="363" y="1756"/>
                    <a:pt x="755" y="1969"/>
                    <a:pt x="1144" y="1969"/>
                  </a:cubicBezTo>
                  <a:cubicBezTo>
                    <a:pt x="1190" y="1969"/>
                    <a:pt x="1237" y="1966"/>
                    <a:pt x="1283" y="1960"/>
                  </a:cubicBezTo>
                  <a:cubicBezTo>
                    <a:pt x="1713" y="1910"/>
                    <a:pt x="2119" y="1596"/>
                    <a:pt x="2177" y="1124"/>
                  </a:cubicBezTo>
                  <a:cubicBezTo>
                    <a:pt x="2239" y="518"/>
                    <a:pt x="1754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30"/>
          <p:cNvSpPr txBox="1">
            <a:spLocks noGrp="1"/>
          </p:cNvSpPr>
          <p:nvPr>
            <p:ph type="subTitle" idx="1"/>
          </p:nvPr>
        </p:nvSpPr>
        <p:spPr>
          <a:xfrm>
            <a:off x="900237" y="405348"/>
            <a:ext cx="7744999" cy="4332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C.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dan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Kemampuan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</a:p>
          <a:p>
            <a:pPr marL="0" lvl="0" indent="0" defTabSz="346075"/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dan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kemampuan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ikut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mempengaruhi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kedisiplinan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karyawan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dicapai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harus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jelas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dan di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tetapkan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ideal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cukup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menantang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bagi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kemampuan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karyawan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.</a:t>
            </a:r>
          </a:p>
          <a:p>
            <a:pPr marL="0" lvl="0" indent="0" defTabSz="346075"/>
            <a:endParaRPr lang="en-US" sz="2400" dirty="0">
              <a:solidFill>
                <a:schemeClr val="bg1"/>
              </a:solidFill>
              <a:latin typeface="Patrick Hand" panose="020B0604020202020204" charset="0"/>
            </a:endParaRPr>
          </a:p>
          <a:p>
            <a:pPr marL="0" lvl="0" indent="0" defTabSz="346075"/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D.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Keadilan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</a:p>
          <a:p>
            <a:pPr marL="0" lvl="0" indent="0" defTabSz="346075"/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Keadilan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ikut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mendorong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terwujudnya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kedisiplinan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karyawan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ego dan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sifat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manusia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selalu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merasa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dirinya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penting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dan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minta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diperlakukan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merasa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manusia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lainnya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.</a:t>
            </a:r>
            <a:endParaRPr sz="2400" dirty="0">
              <a:solidFill>
                <a:schemeClr val="bg1"/>
              </a:solidFill>
              <a:latin typeface="Patrick Ha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31"/>
          <p:cNvGrpSpPr/>
          <p:nvPr/>
        </p:nvGrpSpPr>
        <p:grpSpPr>
          <a:xfrm rot="-622106">
            <a:off x="-78012" y="4190905"/>
            <a:ext cx="1342441" cy="838637"/>
            <a:chOff x="1599625" y="1377674"/>
            <a:chExt cx="1181462" cy="738072"/>
          </a:xfrm>
        </p:grpSpPr>
        <p:sp>
          <p:nvSpPr>
            <p:cNvPr id="836" name="Google Shape;836;p31"/>
            <p:cNvSpPr/>
            <p:nvPr/>
          </p:nvSpPr>
          <p:spPr>
            <a:xfrm>
              <a:off x="1599625" y="1420850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1618033" y="1377674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1"/>
          <p:cNvSpPr/>
          <p:nvPr/>
        </p:nvSpPr>
        <p:spPr>
          <a:xfrm>
            <a:off x="688865" y="560652"/>
            <a:ext cx="7218102" cy="3833207"/>
          </a:xfrm>
          <a:prstGeom prst="roundRect">
            <a:avLst>
              <a:gd name="adj" fmla="val 1416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1"/>
          <p:cNvGrpSpPr/>
          <p:nvPr/>
        </p:nvGrpSpPr>
        <p:grpSpPr>
          <a:xfrm>
            <a:off x="7470212" y="-1032672"/>
            <a:ext cx="2269533" cy="2065343"/>
            <a:chOff x="5545926" y="1431439"/>
            <a:chExt cx="2679432" cy="2612160"/>
          </a:xfrm>
        </p:grpSpPr>
        <p:sp>
          <p:nvSpPr>
            <p:cNvPr id="842" name="Google Shape;842;p31"/>
            <p:cNvSpPr/>
            <p:nvPr/>
          </p:nvSpPr>
          <p:spPr>
            <a:xfrm rot="735880" flipH="1">
              <a:off x="6433431" y="1998361"/>
              <a:ext cx="1398210" cy="1399494"/>
            </a:xfrm>
            <a:custGeom>
              <a:avLst/>
              <a:gdLst/>
              <a:ahLst/>
              <a:cxnLst/>
              <a:rect l="l" t="t" r="r" b="b"/>
              <a:pathLst>
                <a:path w="26123" h="26147" extrusionOk="0">
                  <a:moveTo>
                    <a:pt x="13353" y="0"/>
                  </a:moveTo>
                  <a:cubicBezTo>
                    <a:pt x="12832" y="0"/>
                    <a:pt x="12298" y="72"/>
                    <a:pt x="11750" y="224"/>
                  </a:cubicBezTo>
                  <a:cubicBezTo>
                    <a:pt x="3302" y="2623"/>
                    <a:pt x="2632" y="16375"/>
                    <a:pt x="1" y="23962"/>
                  </a:cubicBezTo>
                  <a:lnTo>
                    <a:pt x="67" y="24980"/>
                  </a:lnTo>
                  <a:cubicBezTo>
                    <a:pt x="3782" y="25253"/>
                    <a:pt x="7538" y="26147"/>
                    <a:pt x="7538" y="26147"/>
                  </a:cubicBezTo>
                  <a:cubicBezTo>
                    <a:pt x="7538" y="26147"/>
                    <a:pt x="9971" y="13702"/>
                    <a:pt x="12900" y="10376"/>
                  </a:cubicBezTo>
                  <a:cubicBezTo>
                    <a:pt x="14944" y="11659"/>
                    <a:pt x="18378" y="20255"/>
                    <a:pt x="20471" y="24972"/>
                  </a:cubicBezTo>
                  <a:cubicBezTo>
                    <a:pt x="22366" y="24384"/>
                    <a:pt x="24228" y="23400"/>
                    <a:pt x="26122" y="22820"/>
                  </a:cubicBezTo>
                  <a:cubicBezTo>
                    <a:pt x="25998" y="16318"/>
                    <a:pt x="21203" y="0"/>
                    <a:pt x="1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 rot="735880" flipH="1">
              <a:off x="6376505" y="1953136"/>
              <a:ext cx="1419352" cy="1419780"/>
            </a:xfrm>
            <a:custGeom>
              <a:avLst/>
              <a:gdLst/>
              <a:ahLst/>
              <a:cxnLst/>
              <a:rect l="l" t="t" r="r" b="b"/>
              <a:pathLst>
                <a:path w="26518" h="26526" extrusionOk="0">
                  <a:moveTo>
                    <a:pt x="13134" y="10826"/>
                  </a:moveTo>
                  <a:cubicBezTo>
                    <a:pt x="13137" y="10828"/>
                    <a:pt x="13138" y="10830"/>
                    <a:pt x="13138" y="10830"/>
                  </a:cubicBezTo>
                  <a:cubicBezTo>
                    <a:pt x="13138" y="10830"/>
                    <a:pt x="13137" y="10829"/>
                    <a:pt x="13134" y="10826"/>
                  </a:cubicBezTo>
                  <a:lnTo>
                    <a:pt x="13134" y="10826"/>
                  </a:lnTo>
                  <a:cubicBezTo>
                    <a:pt x="13134" y="10826"/>
                    <a:pt x="13134" y="10826"/>
                    <a:pt x="13134" y="10826"/>
                  </a:cubicBezTo>
                  <a:close/>
                  <a:moveTo>
                    <a:pt x="13535" y="383"/>
                  </a:moveTo>
                  <a:cubicBezTo>
                    <a:pt x="13666" y="383"/>
                    <a:pt x="13799" y="388"/>
                    <a:pt x="13933" y="398"/>
                  </a:cubicBezTo>
                  <a:cubicBezTo>
                    <a:pt x="14611" y="439"/>
                    <a:pt x="15331" y="638"/>
                    <a:pt x="15960" y="928"/>
                  </a:cubicBezTo>
                  <a:cubicBezTo>
                    <a:pt x="16646" y="1250"/>
                    <a:pt x="17284" y="1681"/>
                    <a:pt x="17863" y="2177"/>
                  </a:cubicBezTo>
                  <a:cubicBezTo>
                    <a:pt x="18500" y="2723"/>
                    <a:pt x="19071" y="3344"/>
                    <a:pt x="19592" y="4006"/>
                  </a:cubicBezTo>
                  <a:cubicBezTo>
                    <a:pt x="20163" y="4717"/>
                    <a:pt x="20668" y="5478"/>
                    <a:pt x="21131" y="6264"/>
                  </a:cubicBezTo>
                  <a:cubicBezTo>
                    <a:pt x="21628" y="7108"/>
                    <a:pt x="22074" y="7977"/>
                    <a:pt x="22480" y="8862"/>
                  </a:cubicBezTo>
                  <a:cubicBezTo>
                    <a:pt x="22902" y="9773"/>
                    <a:pt x="23291" y="10699"/>
                    <a:pt x="23638" y="11634"/>
                  </a:cubicBezTo>
                  <a:cubicBezTo>
                    <a:pt x="23986" y="12578"/>
                    <a:pt x="24300" y="13521"/>
                    <a:pt x="24581" y="14481"/>
                  </a:cubicBezTo>
                  <a:cubicBezTo>
                    <a:pt x="24854" y="15399"/>
                    <a:pt x="25094" y="16326"/>
                    <a:pt x="25310" y="17252"/>
                  </a:cubicBezTo>
                  <a:cubicBezTo>
                    <a:pt x="25508" y="18113"/>
                    <a:pt x="25674" y="18982"/>
                    <a:pt x="25814" y="19851"/>
                  </a:cubicBezTo>
                  <a:cubicBezTo>
                    <a:pt x="25938" y="20587"/>
                    <a:pt x="26029" y="21323"/>
                    <a:pt x="26087" y="22076"/>
                  </a:cubicBezTo>
                  <a:cubicBezTo>
                    <a:pt x="26101" y="22342"/>
                    <a:pt x="26115" y="22609"/>
                    <a:pt x="26124" y="22875"/>
                  </a:cubicBezTo>
                  <a:lnTo>
                    <a:pt x="26124" y="22875"/>
                  </a:lnTo>
                  <a:cubicBezTo>
                    <a:pt x="24303" y="23456"/>
                    <a:pt x="22595" y="24349"/>
                    <a:pt x="20774" y="24931"/>
                  </a:cubicBezTo>
                  <a:lnTo>
                    <a:pt x="20774" y="24931"/>
                  </a:lnTo>
                  <a:cubicBezTo>
                    <a:pt x="20332" y="23940"/>
                    <a:pt x="19904" y="22942"/>
                    <a:pt x="19476" y="21944"/>
                  </a:cubicBezTo>
                  <a:cubicBezTo>
                    <a:pt x="18963" y="20761"/>
                    <a:pt x="18450" y="19578"/>
                    <a:pt x="17921" y="18411"/>
                  </a:cubicBezTo>
                  <a:cubicBezTo>
                    <a:pt x="17408" y="17269"/>
                    <a:pt x="16878" y="16127"/>
                    <a:pt x="16307" y="15010"/>
                  </a:cubicBezTo>
                  <a:cubicBezTo>
                    <a:pt x="15827" y="14059"/>
                    <a:pt x="15331" y="13115"/>
                    <a:pt x="14752" y="12214"/>
                  </a:cubicBezTo>
                  <a:cubicBezTo>
                    <a:pt x="14363" y="11601"/>
                    <a:pt x="13933" y="10956"/>
                    <a:pt x="13345" y="10509"/>
                  </a:cubicBezTo>
                  <a:cubicBezTo>
                    <a:pt x="13295" y="10476"/>
                    <a:pt x="13246" y="10435"/>
                    <a:pt x="13196" y="10401"/>
                  </a:cubicBezTo>
                  <a:cubicBezTo>
                    <a:pt x="13169" y="10385"/>
                    <a:pt x="13135" y="10376"/>
                    <a:pt x="13099" y="10376"/>
                  </a:cubicBezTo>
                  <a:cubicBezTo>
                    <a:pt x="13047" y="10376"/>
                    <a:pt x="12994" y="10395"/>
                    <a:pt x="12964" y="10435"/>
                  </a:cubicBezTo>
                  <a:cubicBezTo>
                    <a:pt x="12236" y="11262"/>
                    <a:pt x="11732" y="12288"/>
                    <a:pt x="11293" y="13297"/>
                  </a:cubicBezTo>
                  <a:cubicBezTo>
                    <a:pt x="10722" y="14588"/>
                    <a:pt x="10259" y="15920"/>
                    <a:pt x="9837" y="17269"/>
                  </a:cubicBezTo>
                  <a:cubicBezTo>
                    <a:pt x="9407" y="18634"/>
                    <a:pt x="9026" y="20008"/>
                    <a:pt x="8670" y="21390"/>
                  </a:cubicBezTo>
                  <a:cubicBezTo>
                    <a:pt x="8389" y="22490"/>
                    <a:pt x="8132" y="23607"/>
                    <a:pt x="7884" y="24716"/>
                  </a:cubicBezTo>
                  <a:cubicBezTo>
                    <a:pt x="7810" y="25072"/>
                    <a:pt x="7727" y="25419"/>
                    <a:pt x="7661" y="25767"/>
                  </a:cubicBezTo>
                  <a:cubicBezTo>
                    <a:pt x="7638" y="25880"/>
                    <a:pt x="7604" y="25994"/>
                    <a:pt x="7579" y="26107"/>
                  </a:cubicBezTo>
                  <a:lnTo>
                    <a:pt x="7579" y="26107"/>
                  </a:lnTo>
                  <a:cubicBezTo>
                    <a:pt x="5973" y="25735"/>
                    <a:pt x="4331" y="25459"/>
                    <a:pt x="2696" y="25237"/>
                  </a:cubicBezTo>
                  <a:cubicBezTo>
                    <a:pt x="1944" y="25137"/>
                    <a:pt x="1200" y="25059"/>
                    <a:pt x="449" y="24995"/>
                  </a:cubicBezTo>
                  <a:lnTo>
                    <a:pt x="449" y="24995"/>
                  </a:lnTo>
                  <a:cubicBezTo>
                    <a:pt x="429" y="24727"/>
                    <a:pt x="409" y="24455"/>
                    <a:pt x="389" y="24183"/>
                  </a:cubicBezTo>
                  <a:lnTo>
                    <a:pt x="389" y="24183"/>
                  </a:lnTo>
                  <a:cubicBezTo>
                    <a:pt x="691" y="23315"/>
                    <a:pt x="945" y="22422"/>
                    <a:pt x="1182" y="21530"/>
                  </a:cubicBezTo>
                  <a:cubicBezTo>
                    <a:pt x="1447" y="20537"/>
                    <a:pt x="1687" y="19536"/>
                    <a:pt x="1927" y="18535"/>
                  </a:cubicBezTo>
                  <a:cubicBezTo>
                    <a:pt x="2175" y="17484"/>
                    <a:pt x="2423" y="16433"/>
                    <a:pt x="2680" y="15391"/>
                  </a:cubicBezTo>
                  <a:cubicBezTo>
                    <a:pt x="2936" y="14323"/>
                    <a:pt x="3209" y="13264"/>
                    <a:pt x="3515" y="12205"/>
                  </a:cubicBezTo>
                  <a:cubicBezTo>
                    <a:pt x="3813" y="11171"/>
                    <a:pt x="4136" y="10145"/>
                    <a:pt x="4516" y="9136"/>
                  </a:cubicBezTo>
                  <a:cubicBezTo>
                    <a:pt x="4872" y="8167"/>
                    <a:pt x="5278" y="7224"/>
                    <a:pt x="5758" y="6306"/>
                  </a:cubicBezTo>
                  <a:cubicBezTo>
                    <a:pt x="6204" y="5462"/>
                    <a:pt x="6709" y="4634"/>
                    <a:pt x="7305" y="3881"/>
                  </a:cubicBezTo>
                  <a:cubicBezTo>
                    <a:pt x="7868" y="3170"/>
                    <a:pt x="8513" y="2508"/>
                    <a:pt x="9241" y="1962"/>
                  </a:cubicBezTo>
                  <a:cubicBezTo>
                    <a:pt x="9977" y="1424"/>
                    <a:pt x="10788" y="985"/>
                    <a:pt x="11657" y="704"/>
                  </a:cubicBezTo>
                  <a:cubicBezTo>
                    <a:pt x="12275" y="498"/>
                    <a:pt x="12893" y="383"/>
                    <a:pt x="13535" y="383"/>
                  </a:cubicBezTo>
                  <a:close/>
                  <a:moveTo>
                    <a:pt x="13546" y="1"/>
                  </a:moveTo>
                  <a:cubicBezTo>
                    <a:pt x="13294" y="1"/>
                    <a:pt x="13041" y="17"/>
                    <a:pt x="12791" y="50"/>
                  </a:cubicBezTo>
                  <a:cubicBezTo>
                    <a:pt x="11905" y="166"/>
                    <a:pt x="11045" y="472"/>
                    <a:pt x="10242" y="886"/>
                  </a:cubicBezTo>
                  <a:cubicBezTo>
                    <a:pt x="9423" y="1316"/>
                    <a:pt x="8670" y="1879"/>
                    <a:pt x="8008" y="2524"/>
                  </a:cubicBezTo>
                  <a:cubicBezTo>
                    <a:pt x="7321" y="3195"/>
                    <a:pt x="6734" y="3948"/>
                    <a:pt x="6213" y="4750"/>
                  </a:cubicBezTo>
                  <a:cubicBezTo>
                    <a:pt x="5667" y="5602"/>
                    <a:pt x="5203" y="6513"/>
                    <a:pt x="4798" y="7439"/>
                  </a:cubicBezTo>
                  <a:cubicBezTo>
                    <a:pt x="4359" y="8416"/>
                    <a:pt x="3987" y="9425"/>
                    <a:pt x="3656" y="10443"/>
                  </a:cubicBezTo>
                  <a:cubicBezTo>
                    <a:pt x="3317" y="11494"/>
                    <a:pt x="3011" y="12561"/>
                    <a:pt x="2729" y="13628"/>
                  </a:cubicBezTo>
                  <a:cubicBezTo>
                    <a:pt x="2448" y="14696"/>
                    <a:pt x="2191" y="15771"/>
                    <a:pt x="1935" y="16839"/>
                  </a:cubicBezTo>
                  <a:cubicBezTo>
                    <a:pt x="1687" y="17881"/>
                    <a:pt x="1447" y="18916"/>
                    <a:pt x="1190" y="19958"/>
                  </a:cubicBezTo>
                  <a:cubicBezTo>
                    <a:pt x="950" y="20926"/>
                    <a:pt x="702" y="21886"/>
                    <a:pt x="421" y="22846"/>
                  </a:cubicBezTo>
                  <a:cubicBezTo>
                    <a:pt x="303" y="23245"/>
                    <a:pt x="171" y="23644"/>
                    <a:pt x="38" y="24043"/>
                  </a:cubicBezTo>
                  <a:lnTo>
                    <a:pt x="38" y="24043"/>
                  </a:lnTo>
                  <a:cubicBezTo>
                    <a:pt x="19" y="24069"/>
                    <a:pt x="7" y="24103"/>
                    <a:pt x="6" y="24144"/>
                  </a:cubicBezTo>
                  <a:lnTo>
                    <a:pt x="6" y="24144"/>
                  </a:lnTo>
                  <a:cubicBezTo>
                    <a:pt x="1" y="24174"/>
                    <a:pt x="3" y="24202"/>
                    <a:pt x="12" y="24227"/>
                  </a:cubicBezTo>
                  <a:lnTo>
                    <a:pt x="12" y="24227"/>
                  </a:lnTo>
                  <a:cubicBezTo>
                    <a:pt x="35" y="24544"/>
                    <a:pt x="58" y="24861"/>
                    <a:pt x="81" y="25171"/>
                  </a:cubicBezTo>
                  <a:cubicBezTo>
                    <a:pt x="90" y="25287"/>
                    <a:pt x="164" y="25361"/>
                    <a:pt x="272" y="25369"/>
                  </a:cubicBezTo>
                  <a:cubicBezTo>
                    <a:pt x="2589" y="25543"/>
                    <a:pt x="4905" y="25916"/>
                    <a:pt x="7181" y="26404"/>
                  </a:cubicBezTo>
                  <a:cubicBezTo>
                    <a:pt x="7346" y="26445"/>
                    <a:pt x="7520" y="26478"/>
                    <a:pt x="7685" y="26520"/>
                  </a:cubicBezTo>
                  <a:cubicBezTo>
                    <a:pt x="7701" y="26524"/>
                    <a:pt x="7717" y="26526"/>
                    <a:pt x="7734" y="26526"/>
                  </a:cubicBezTo>
                  <a:cubicBezTo>
                    <a:pt x="7816" y="26526"/>
                    <a:pt x="7903" y="26476"/>
                    <a:pt x="7917" y="26387"/>
                  </a:cubicBezTo>
                  <a:cubicBezTo>
                    <a:pt x="8000" y="25965"/>
                    <a:pt x="8091" y="25551"/>
                    <a:pt x="8182" y="25129"/>
                  </a:cubicBezTo>
                  <a:cubicBezTo>
                    <a:pt x="8414" y="24079"/>
                    <a:pt x="8654" y="23036"/>
                    <a:pt x="8910" y="21994"/>
                  </a:cubicBezTo>
                  <a:cubicBezTo>
                    <a:pt x="9249" y="20637"/>
                    <a:pt x="9622" y="19280"/>
                    <a:pt x="10027" y="17939"/>
                  </a:cubicBezTo>
                  <a:cubicBezTo>
                    <a:pt x="10441" y="16591"/>
                    <a:pt x="10888" y="15242"/>
                    <a:pt x="11434" y="13935"/>
                  </a:cubicBezTo>
                  <a:cubicBezTo>
                    <a:pt x="11856" y="12900"/>
                    <a:pt x="12360" y="11825"/>
                    <a:pt x="13031" y="10948"/>
                  </a:cubicBezTo>
                  <a:cubicBezTo>
                    <a:pt x="13060" y="10914"/>
                    <a:pt x="13096" y="10871"/>
                    <a:pt x="13134" y="10826"/>
                  </a:cubicBezTo>
                  <a:lnTo>
                    <a:pt x="13134" y="10826"/>
                  </a:lnTo>
                  <a:cubicBezTo>
                    <a:pt x="13182" y="10867"/>
                    <a:pt x="13239" y="10907"/>
                    <a:pt x="13287" y="10956"/>
                  </a:cubicBezTo>
                  <a:cubicBezTo>
                    <a:pt x="13403" y="11055"/>
                    <a:pt x="13502" y="11171"/>
                    <a:pt x="13610" y="11287"/>
                  </a:cubicBezTo>
                  <a:cubicBezTo>
                    <a:pt x="13858" y="11576"/>
                    <a:pt x="14073" y="11874"/>
                    <a:pt x="14288" y="12205"/>
                  </a:cubicBezTo>
                  <a:cubicBezTo>
                    <a:pt x="14859" y="13057"/>
                    <a:pt x="15347" y="13968"/>
                    <a:pt x="15819" y="14886"/>
                  </a:cubicBezTo>
                  <a:cubicBezTo>
                    <a:pt x="16382" y="15987"/>
                    <a:pt x="16911" y="17104"/>
                    <a:pt x="17424" y="18229"/>
                  </a:cubicBezTo>
                  <a:cubicBezTo>
                    <a:pt x="17946" y="19387"/>
                    <a:pt x="18459" y="20554"/>
                    <a:pt x="18963" y="21721"/>
                  </a:cubicBezTo>
                  <a:cubicBezTo>
                    <a:pt x="19427" y="22788"/>
                    <a:pt x="19882" y="23847"/>
                    <a:pt x="20345" y="24906"/>
                  </a:cubicBezTo>
                  <a:cubicBezTo>
                    <a:pt x="20403" y="25022"/>
                    <a:pt x="20453" y="25146"/>
                    <a:pt x="20502" y="25262"/>
                  </a:cubicBezTo>
                  <a:cubicBezTo>
                    <a:pt x="20528" y="25320"/>
                    <a:pt x="20599" y="25353"/>
                    <a:pt x="20664" y="25353"/>
                  </a:cubicBezTo>
                  <a:cubicBezTo>
                    <a:pt x="20683" y="25353"/>
                    <a:pt x="20701" y="25350"/>
                    <a:pt x="20717" y="25345"/>
                  </a:cubicBezTo>
                  <a:cubicBezTo>
                    <a:pt x="22645" y="24749"/>
                    <a:pt x="24441" y="23797"/>
                    <a:pt x="26369" y="23202"/>
                  </a:cubicBezTo>
                  <a:cubicBezTo>
                    <a:pt x="26451" y="23177"/>
                    <a:pt x="26518" y="23102"/>
                    <a:pt x="26509" y="23020"/>
                  </a:cubicBezTo>
                  <a:cubicBezTo>
                    <a:pt x="26501" y="22325"/>
                    <a:pt x="26435" y="21630"/>
                    <a:pt x="26352" y="20943"/>
                  </a:cubicBezTo>
                  <a:cubicBezTo>
                    <a:pt x="26253" y="20107"/>
                    <a:pt x="26112" y="19271"/>
                    <a:pt x="25947" y="18436"/>
                  </a:cubicBezTo>
                  <a:cubicBezTo>
                    <a:pt x="25773" y="17526"/>
                    <a:pt x="25558" y="16615"/>
                    <a:pt x="25318" y="15713"/>
                  </a:cubicBezTo>
                  <a:cubicBezTo>
                    <a:pt x="25070" y="14745"/>
                    <a:pt x="24780" y="13794"/>
                    <a:pt x="24466" y="12842"/>
                  </a:cubicBezTo>
                  <a:cubicBezTo>
                    <a:pt x="24143" y="11883"/>
                    <a:pt x="23787" y="10931"/>
                    <a:pt x="23398" y="9988"/>
                  </a:cubicBezTo>
                  <a:cubicBezTo>
                    <a:pt x="23001" y="9053"/>
                    <a:pt x="22579" y="8134"/>
                    <a:pt x="22107" y="7232"/>
                  </a:cubicBezTo>
                  <a:cubicBezTo>
                    <a:pt x="21661" y="6389"/>
                    <a:pt x="21172" y="5561"/>
                    <a:pt x="20626" y="4775"/>
                  </a:cubicBezTo>
                  <a:cubicBezTo>
                    <a:pt x="20122" y="4030"/>
                    <a:pt x="19567" y="3327"/>
                    <a:pt x="18938" y="2673"/>
                  </a:cubicBezTo>
                  <a:cubicBezTo>
                    <a:pt x="18376" y="2086"/>
                    <a:pt x="17755" y="1548"/>
                    <a:pt x="17068" y="1110"/>
                  </a:cubicBezTo>
                  <a:cubicBezTo>
                    <a:pt x="16440" y="704"/>
                    <a:pt x="15753" y="373"/>
                    <a:pt x="15025" y="191"/>
                  </a:cubicBezTo>
                  <a:cubicBezTo>
                    <a:pt x="14542" y="65"/>
                    <a:pt x="14044" y="1"/>
                    <a:pt x="13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 rot="735880" flipH="1">
              <a:off x="5614901" y="2877905"/>
              <a:ext cx="985004" cy="755171"/>
            </a:xfrm>
            <a:custGeom>
              <a:avLst/>
              <a:gdLst/>
              <a:ahLst/>
              <a:cxnLst/>
              <a:rect l="l" t="t" r="r" b="b"/>
              <a:pathLst>
                <a:path w="18403" h="14109" extrusionOk="0">
                  <a:moveTo>
                    <a:pt x="8796" y="1"/>
                  </a:moveTo>
                  <a:lnTo>
                    <a:pt x="1" y="5246"/>
                  </a:lnTo>
                  <a:cubicBezTo>
                    <a:pt x="1639" y="7464"/>
                    <a:pt x="2590" y="10252"/>
                    <a:pt x="4096" y="12602"/>
                  </a:cubicBezTo>
                  <a:cubicBezTo>
                    <a:pt x="4436" y="13132"/>
                    <a:pt x="4791" y="13636"/>
                    <a:pt x="5197" y="14108"/>
                  </a:cubicBezTo>
                  <a:cubicBezTo>
                    <a:pt x="7762" y="13562"/>
                    <a:pt x="10947" y="11833"/>
                    <a:pt x="13032" y="10343"/>
                  </a:cubicBezTo>
                  <a:cubicBezTo>
                    <a:pt x="14712" y="9218"/>
                    <a:pt x="17550" y="7207"/>
                    <a:pt x="18138" y="5205"/>
                  </a:cubicBezTo>
                  <a:cubicBezTo>
                    <a:pt x="18402" y="4378"/>
                    <a:pt x="18402" y="3765"/>
                    <a:pt x="18204" y="3327"/>
                  </a:cubicBezTo>
                  <a:cubicBezTo>
                    <a:pt x="17881" y="2596"/>
                    <a:pt x="17032" y="2330"/>
                    <a:pt x="15988" y="2330"/>
                  </a:cubicBezTo>
                  <a:cubicBezTo>
                    <a:pt x="13900" y="2330"/>
                    <a:pt x="11036" y="3393"/>
                    <a:pt x="10054" y="3923"/>
                  </a:cubicBezTo>
                  <a:cubicBezTo>
                    <a:pt x="9657" y="2590"/>
                    <a:pt x="9251" y="1258"/>
                    <a:pt x="8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 rot="735880" flipH="1">
              <a:off x="5598489" y="3030613"/>
              <a:ext cx="765769" cy="577150"/>
            </a:xfrm>
            <a:custGeom>
              <a:avLst/>
              <a:gdLst/>
              <a:ahLst/>
              <a:cxnLst/>
              <a:rect l="l" t="t" r="r" b="b"/>
              <a:pathLst>
                <a:path w="14307" h="10783" extrusionOk="0">
                  <a:moveTo>
                    <a:pt x="14108" y="1"/>
                  </a:moveTo>
                  <a:cubicBezTo>
                    <a:pt x="11179" y="4519"/>
                    <a:pt x="5329" y="8680"/>
                    <a:pt x="0" y="9276"/>
                  </a:cubicBezTo>
                  <a:cubicBezTo>
                    <a:pt x="340" y="9806"/>
                    <a:pt x="695" y="10310"/>
                    <a:pt x="1101" y="10782"/>
                  </a:cubicBezTo>
                  <a:cubicBezTo>
                    <a:pt x="3666" y="10236"/>
                    <a:pt x="6851" y="8507"/>
                    <a:pt x="8936" y="7017"/>
                  </a:cubicBezTo>
                  <a:cubicBezTo>
                    <a:pt x="10616" y="5892"/>
                    <a:pt x="13454" y="3881"/>
                    <a:pt x="14042" y="1879"/>
                  </a:cubicBezTo>
                  <a:cubicBezTo>
                    <a:pt x="14306" y="1052"/>
                    <a:pt x="14306" y="439"/>
                    <a:pt x="14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 rot="735880" flipH="1">
              <a:off x="6191358" y="3235667"/>
              <a:ext cx="188137" cy="191723"/>
            </a:xfrm>
            <a:custGeom>
              <a:avLst/>
              <a:gdLst/>
              <a:ahLst/>
              <a:cxnLst/>
              <a:rect l="l" t="t" r="r" b="b"/>
              <a:pathLst>
                <a:path w="3515" h="3582" extrusionOk="0">
                  <a:moveTo>
                    <a:pt x="1553" y="0"/>
                  </a:moveTo>
                  <a:cubicBezTo>
                    <a:pt x="757" y="0"/>
                    <a:pt x="1" y="542"/>
                    <a:pt x="39" y="1676"/>
                  </a:cubicBezTo>
                  <a:cubicBezTo>
                    <a:pt x="82" y="2966"/>
                    <a:pt x="931" y="3582"/>
                    <a:pt x="1755" y="3582"/>
                  </a:cubicBezTo>
                  <a:cubicBezTo>
                    <a:pt x="2649" y="3582"/>
                    <a:pt x="3514" y="2856"/>
                    <a:pt x="3291" y="1478"/>
                  </a:cubicBezTo>
                  <a:cubicBezTo>
                    <a:pt x="3132" y="508"/>
                    <a:pt x="2324" y="0"/>
                    <a:pt x="1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 rot="735880" flipH="1">
              <a:off x="5900339" y="2784854"/>
              <a:ext cx="275114" cy="431939"/>
            </a:xfrm>
            <a:custGeom>
              <a:avLst/>
              <a:gdLst/>
              <a:ahLst/>
              <a:cxnLst/>
              <a:rect l="l" t="t" r="r" b="b"/>
              <a:pathLst>
                <a:path w="5140" h="8070" extrusionOk="0">
                  <a:moveTo>
                    <a:pt x="3124" y="1122"/>
                  </a:moveTo>
                  <a:cubicBezTo>
                    <a:pt x="3181" y="1122"/>
                    <a:pt x="3074" y="1459"/>
                    <a:pt x="3054" y="1570"/>
                  </a:cubicBezTo>
                  <a:cubicBezTo>
                    <a:pt x="2980" y="1942"/>
                    <a:pt x="2798" y="2306"/>
                    <a:pt x="2640" y="2645"/>
                  </a:cubicBezTo>
                  <a:cubicBezTo>
                    <a:pt x="2491" y="2960"/>
                    <a:pt x="2326" y="3266"/>
                    <a:pt x="2152" y="3564"/>
                  </a:cubicBezTo>
                  <a:cubicBezTo>
                    <a:pt x="2293" y="2728"/>
                    <a:pt x="2524" y="1917"/>
                    <a:pt x="3037" y="1206"/>
                  </a:cubicBezTo>
                  <a:cubicBezTo>
                    <a:pt x="3081" y="1146"/>
                    <a:pt x="3108" y="1122"/>
                    <a:pt x="3124" y="1122"/>
                  </a:cubicBezTo>
                  <a:close/>
                  <a:moveTo>
                    <a:pt x="1614" y="5848"/>
                  </a:moveTo>
                  <a:cubicBezTo>
                    <a:pt x="1689" y="6030"/>
                    <a:pt x="1738" y="6220"/>
                    <a:pt x="1755" y="6418"/>
                  </a:cubicBezTo>
                  <a:cubicBezTo>
                    <a:pt x="1780" y="6592"/>
                    <a:pt x="1738" y="6782"/>
                    <a:pt x="1606" y="6907"/>
                  </a:cubicBezTo>
                  <a:cubicBezTo>
                    <a:pt x="1548" y="6948"/>
                    <a:pt x="1490" y="6989"/>
                    <a:pt x="1441" y="7022"/>
                  </a:cubicBezTo>
                  <a:cubicBezTo>
                    <a:pt x="1383" y="6882"/>
                    <a:pt x="1424" y="6551"/>
                    <a:pt x="1441" y="6443"/>
                  </a:cubicBezTo>
                  <a:cubicBezTo>
                    <a:pt x="1465" y="6261"/>
                    <a:pt x="1515" y="6030"/>
                    <a:pt x="1614" y="5848"/>
                  </a:cubicBezTo>
                  <a:close/>
                  <a:moveTo>
                    <a:pt x="3136" y="0"/>
                  </a:moveTo>
                  <a:cubicBezTo>
                    <a:pt x="2539" y="0"/>
                    <a:pt x="2064" y="845"/>
                    <a:pt x="1829" y="1272"/>
                  </a:cubicBezTo>
                  <a:cubicBezTo>
                    <a:pt x="1201" y="2430"/>
                    <a:pt x="1101" y="3746"/>
                    <a:pt x="961" y="5028"/>
                  </a:cubicBezTo>
                  <a:cubicBezTo>
                    <a:pt x="961" y="5053"/>
                    <a:pt x="961" y="5070"/>
                    <a:pt x="969" y="5086"/>
                  </a:cubicBezTo>
                  <a:cubicBezTo>
                    <a:pt x="365" y="5881"/>
                    <a:pt x="1" y="7552"/>
                    <a:pt x="1068" y="8007"/>
                  </a:cubicBezTo>
                  <a:cubicBezTo>
                    <a:pt x="1171" y="8050"/>
                    <a:pt x="1276" y="8069"/>
                    <a:pt x="1381" y="8069"/>
                  </a:cubicBezTo>
                  <a:cubicBezTo>
                    <a:pt x="1945" y="8069"/>
                    <a:pt x="2506" y="7512"/>
                    <a:pt x="2673" y="7031"/>
                  </a:cubicBezTo>
                  <a:cubicBezTo>
                    <a:pt x="2897" y="6402"/>
                    <a:pt x="2682" y="5699"/>
                    <a:pt x="2367" y="5119"/>
                  </a:cubicBezTo>
                  <a:cubicBezTo>
                    <a:pt x="3286" y="3845"/>
                    <a:pt x="5139" y="891"/>
                    <a:pt x="3435" y="72"/>
                  </a:cubicBezTo>
                  <a:cubicBezTo>
                    <a:pt x="3332" y="23"/>
                    <a:pt x="3232" y="0"/>
                    <a:pt x="3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 rot="735880" flipH="1">
              <a:off x="5627890" y="2876507"/>
              <a:ext cx="1015566" cy="775296"/>
            </a:xfrm>
            <a:custGeom>
              <a:avLst/>
              <a:gdLst/>
              <a:ahLst/>
              <a:cxnLst/>
              <a:rect l="l" t="t" r="r" b="b"/>
              <a:pathLst>
                <a:path w="18974" h="14485" extrusionOk="0">
                  <a:moveTo>
                    <a:pt x="8915" y="480"/>
                  </a:moveTo>
                  <a:lnTo>
                    <a:pt x="8915" y="480"/>
                  </a:lnTo>
                  <a:cubicBezTo>
                    <a:pt x="9349" y="1694"/>
                    <a:pt x="9714" y="2929"/>
                    <a:pt x="10087" y="4164"/>
                  </a:cubicBezTo>
                  <a:cubicBezTo>
                    <a:pt x="10107" y="4224"/>
                    <a:pt x="10146" y="4262"/>
                    <a:pt x="10192" y="4281"/>
                  </a:cubicBezTo>
                  <a:lnTo>
                    <a:pt x="10192" y="4281"/>
                  </a:lnTo>
                  <a:cubicBezTo>
                    <a:pt x="10217" y="4296"/>
                    <a:pt x="10246" y="4304"/>
                    <a:pt x="10277" y="4304"/>
                  </a:cubicBezTo>
                  <a:cubicBezTo>
                    <a:pt x="10306" y="4304"/>
                    <a:pt x="10337" y="4297"/>
                    <a:pt x="10368" y="4280"/>
                  </a:cubicBezTo>
                  <a:cubicBezTo>
                    <a:pt x="10857" y="4015"/>
                    <a:pt x="11345" y="3833"/>
                    <a:pt x="11866" y="3643"/>
                  </a:cubicBezTo>
                  <a:cubicBezTo>
                    <a:pt x="12569" y="3386"/>
                    <a:pt x="13297" y="3163"/>
                    <a:pt x="14026" y="2997"/>
                  </a:cubicBezTo>
                  <a:cubicBezTo>
                    <a:pt x="14754" y="2832"/>
                    <a:pt x="15490" y="2708"/>
                    <a:pt x="16235" y="2708"/>
                  </a:cubicBezTo>
                  <a:cubicBezTo>
                    <a:pt x="16806" y="2716"/>
                    <a:pt x="17435" y="2782"/>
                    <a:pt x="17890" y="3138"/>
                  </a:cubicBezTo>
                  <a:cubicBezTo>
                    <a:pt x="17887" y="3136"/>
                    <a:pt x="17886" y="3135"/>
                    <a:pt x="17887" y="3135"/>
                  </a:cubicBezTo>
                  <a:lnTo>
                    <a:pt x="17887" y="3135"/>
                  </a:lnTo>
                  <a:cubicBezTo>
                    <a:pt x="17889" y="3135"/>
                    <a:pt x="17932" y="3171"/>
                    <a:pt x="17939" y="3171"/>
                  </a:cubicBezTo>
                  <a:cubicBezTo>
                    <a:pt x="17956" y="3196"/>
                    <a:pt x="17981" y="3212"/>
                    <a:pt x="17997" y="3229"/>
                  </a:cubicBezTo>
                  <a:cubicBezTo>
                    <a:pt x="18039" y="3270"/>
                    <a:pt x="18097" y="3336"/>
                    <a:pt x="18105" y="3353"/>
                  </a:cubicBezTo>
                  <a:cubicBezTo>
                    <a:pt x="18188" y="3469"/>
                    <a:pt x="18254" y="3593"/>
                    <a:pt x="18295" y="3725"/>
                  </a:cubicBezTo>
                  <a:cubicBezTo>
                    <a:pt x="18444" y="4189"/>
                    <a:pt x="18361" y="4702"/>
                    <a:pt x="18229" y="5157"/>
                  </a:cubicBezTo>
                  <a:cubicBezTo>
                    <a:pt x="17972" y="6067"/>
                    <a:pt x="17418" y="6820"/>
                    <a:pt x="16773" y="7490"/>
                  </a:cubicBezTo>
                  <a:cubicBezTo>
                    <a:pt x="16053" y="8235"/>
                    <a:pt x="15250" y="8888"/>
                    <a:pt x="14415" y="9492"/>
                  </a:cubicBezTo>
                  <a:cubicBezTo>
                    <a:pt x="13653" y="10047"/>
                    <a:pt x="12876" y="10585"/>
                    <a:pt x="12081" y="11089"/>
                  </a:cubicBezTo>
                  <a:cubicBezTo>
                    <a:pt x="11146" y="11693"/>
                    <a:pt x="10170" y="12239"/>
                    <a:pt x="9169" y="12728"/>
                  </a:cubicBezTo>
                  <a:cubicBezTo>
                    <a:pt x="8176" y="13208"/>
                    <a:pt x="7141" y="13638"/>
                    <a:pt x="6074" y="13936"/>
                  </a:cubicBezTo>
                  <a:cubicBezTo>
                    <a:pt x="5874" y="13991"/>
                    <a:pt x="5679" y="14040"/>
                    <a:pt x="5481" y="14084"/>
                  </a:cubicBezTo>
                  <a:lnTo>
                    <a:pt x="5481" y="14084"/>
                  </a:lnTo>
                  <a:cubicBezTo>
                    <a:pt x="3768" y="12052"/>
                    <a:pt x="2840" y="9497"/>
                    <a:pt x="1565" y="7201"/>
                  </a:cubicBezTo>
                  <a:cubicBezTo>
                    <a:pt x="1239" y="6610"/>
                    <a:pt x="886" y="6034"/>
                    <a:pt x="499" y="5490"/>
                  </a:cubicBezTo>
                  <a:lnTo>
                    <a:pt x="499" y="5490"/>
                  </a:lnTo>
                  <a:cubicBezTo>
                    <a:pt x="730" y="5351"/>
                    <a:pt x="961" y="5213"/>
                    <a:pt x="1192" y="5074"/>
                  </a:cubicBezTo>
                  <a:cubicBezTo>
                    <a:pt x="1896" y="4660"/>
                    <a:pt x="2599" y="4238"/>
                    <a:pt x="3294" y="3825"/>
                  </a:cubicBezTo>
                  <a:cubicBezTo>
                    <a:pt x="4138" y="3320"/>
                    <a:pt x="4982" y="2815"/>
                    <a:pt x="5826" y="2310"/>
                  </a:cubicBezTo>
                  <a:cubicBezTo>
                    <a:pt x="6562" y="1872"/>
                    <a:pt x="7299" y="1442"/>
                    <a:pt x="8027" y="1003"/>
                  </a:cubicBezTo>
                  <a:cubicBezTo>
                    <a:pt x="8267" y="854"/>
                    <a:pt x="8515" y="714"/>
                    <a:pt x="8755" y="573"/>
                  </a:cubicBezTo>
                  <a:cubicBezTo>
                    <a:pt x="8805" y="542"/>
                    <a:pt x="8860" y="512"/>
                    <a:pt x="8915" y="480"/>
                  </a:cubicBezTo>
                  <a:close/>
                  <a:moveTo>
                    <a:pt x="9015" y="1"/>
                  </a:moveTo>
                  <a:cubicBezTo>
                    <a:pt x="8984" y="1"/>
                    <a:pt x="8952" y="9"/>
                    <a:pt x="8920" y="27"/>
                  </a:cubicBezTo>
                  <a:cubicBezTo>
                    <a:pt x="8631" y="201"/>
                    <a:pt x="8341" y="374"/>
                    <a:pt x="8043" y="548"/>
                  </a:cubicBezTo>
                  <a:cubicBezTo>
                    <a:pt x="7348" y="962"/>
                    <a:pt x="6645" y="1384"/>
                    <a:pt x="5942" y="1797"/>
                  </a:cubicBezTo>
                  <a:cubicBezTo>
                    <a:pt x="5098" y="2302"/>
                    <a:pt x="4254" y="2807"/>
                    <a:pt x="3410" y="3312"/>
                  </a:cubicBezTo>
                  <a:cubicBezTo>
                    <a:pt x="2682" y="3750"/>
                    <a:pt x="1945" y="4189"/>
                    <a:pt x="1209" y="4619"/>
                  </a:cubicBezTo>
                  <a:cubicBezTo>
                    <a:pt x="853" y="4834"/>
                    <a:pt x="489" y="5033"/>
                    <a:pt x="141" y="5264"/>
                  </a:cubicBezTo>
                  <a:cubicBezTo>
                    <a:pt x="141" y="5264"/>
                    <a:pt x="133" y="5264"/>
                    <a:pt x="125" y="5273"/>
                  </a:cubicBezTo>
                  <a:cubicBezTo>
                    <a:pt x="42" y="5322"/>
                    <a:pt x="1" y="5446"/>
                    <a:pt x="59" y="5529"/>
                  </a:cubicBezTo>
                  <a:cubicBezTo>
                    <a:pt x="1631" y="7680"/>
                    <a:pt x="2533" y="10229"/>
                    <a:pt x="3906" y="12496"/>
                  </a:cubicBezTo>
                  <a:cubicBezTo>
                    <a:pt x="4312" y="13174"/>
                    <a:pt x="4759" y="13828"/>
                    <a:pt x="5280" y="14432"/>
                  </a:cubicBezTo>
                  <a:cubicBezTo>
                    <a:pt x="5312" y="14471"/>
                    <a:pt x="5370" y="14485"/>
                    <a:pt x="5422" y="14485"/>
                  </a:cubicBezTo>
                  <a:cubicBezTo>
                    <a:pt x="5436" y="14485"/>
                    <a:pt x="5449" y="14484"/>
                    <a:pt x="5462" y="14482"/>
                  </a:cubicBezTo>
                  <a:cubicBezTo>
                    <a:pt x="6546" y="14250"/>
                    <a:pt x="7597" y="13853"/>
                    <a:pt x="8606" y="13406"/>
                  </a:cubicBezTo>
                  <a:cubicBezTo>
                    <a:pt x="9682" y="12934"/>
                    <a:pt x="10716" y="12380"/>
                    <a:pt x="11709" y="11776"/>
                  </a:cubicBezTo>
                  <a:cubicBezTo>
                    <a:pt x="12569" y="11255"/>
                    <a:pt x="13389" y="10684"/>
                    <a:pt x="14208" y="10113"/>
                  </a:cubicBezTo>
                  <a:cubicBezTo>
                    <a:pt x="15068" y="9501"/>
                    <a:pt x="15912" y="8864"/>
                    <a:pt x="16673" y="8135"/>
                  </a:cubicBezTo>
                  <a:cubicBezTo>
                    <a:pt x="17385" y="7449"/>
                    <a:pt x="18063" y="6679"/>
                    <a:pt x="18436" y="5761"/>
                  </a:cubicBezTo>
                  <a:cubicBezTo>
                    <a:pt x="18758" y="4966"/>
                    <a:pt x="18974" y="3866"/>
                    <a:pt x="18419" y="3130"/>
                  </a:cubicBezTo>
                  <a:cubicBezTo>
                    <a:pt x="18039" y="2633"/>
                    <a:pt x="17418" y="2435"/>
                    <a:pt x="16822" y="2368"/>
                  </a:cubicBezTo>
                  <a:cubicBezTo>
                    <a:pt x="16607" y="2342"/>
                    <a:pt x="16389" y="2330"/>
                    <a:pt x="16171" y="2330"/>
                  </a:cubicBezTo>
                  <a:cubicBezTo>
                    <a:pt x="15643" y="2330"/>
                    <a:pt x="15112" y="2399"/>
                    <a:pt x="14597" y="2493"/>
                  </a:cubicBezTo>
                  <a:cubicBezTo>
                    <a:pt x="13810" y="2633"/>
                    <a:pt x="13041" y="2840"/>
                    <a:pt x="12280" y="3097"/>
                  </a:cubicBezTo>
                  <a:cubicBezTo>
                    <a:pt x="11667" y="3295"/>
                    <a:pt x="11055" y="3527"/>
                    <a:pt x="10468" y="3808"/>
                  </a:cubicBezTo>
                  <a:cubicBezTo>
                    <a:pt x="10442" y="3819"/>
                    <a:pt x="10417" y="3830"/>
                    <a:pt x="10392" y="3841"/>
                  </a:cubicBezTo>
                  <a:lnTo>
                    <a:pt x="10392" y="3841"/>
                  </a:lnTo>
                  <a:cubicBezTo>
                    <a:pt x="10017" y="2600"/>
                    <a:pt x="9639" y="1360"/>
                    <a:pt x="9202" y="143"/>
                  </a:cubicBezTo>
                  <a:cubicBezTo>
                    <a:pt x="9172" y="58"/>
                    <a:pt x="9098" y="1"/>
                    <a:pt x="9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 rot="735880" flipH="1">
              <a:off x="5618057" y="3029759"/>
              <a:ext cx="788677" cy="597329"/>
            </a:xfrm>
            <a:custGeom>
              <a:avLst/>
              <a:gdLst/>
              <a:ahLst/>
              <a:cxnLst/>
              <a:rect l="l" t="t" r="r" b="b"/>
              <a:pathLst>
                <a:path w="14735" h="11160" extrusionOk="0">
                  <a:moveTo>
                    <a:pt x="14241" y="630"/>
                  </a:moveTo>
                  <a:cubicBezTo>
                    <a:pt x="14305" y="1045"/>
                    <a:pt x="14215" y="1488"/>
                    <a:pt x="14106" y="1881"/>
                  </a:cubicBezTo>
                  <a:cubicBezTo>
                    <a:pt x="13957" y="2378"/>
                    <a:pt x="13733" y="2825"/>
                    <a:pt x="13427" y="3247"/>
                  </a:cubicBezTo>
                  <a:cubicBezTo>
                    <a:pt x="12774" y="4182"/>
                    <a:pt x="11888" y="4951"/>
                    <a:pt x="10995" y="5646"/>
                  </a:cubicBezTo>
                  <a:cubicBezTo>
                    <a:pt x="10151" y="6300"/>
                    <a:pt x="9265" y="6904"/>
                    <a:pt x="8380" y="7500"/>
                  </a:cubicBezTo>
                  <a:cubicBezTo>
                    <a:pt x="7346" y="8186"/>
                    <a:pt x="6253" y="8815"/>
                    <a:pt x="5128" y="9361"/>
                  </a:cubicBezTo>
                  <a:cubicBezTo>
                    <a:pt x="3931" y="9956"/>
                    <a:pt x="2672" y="10472"/>
                    <a:pt x="1366" y="10759"/>
                  </a:cubicBezTo>
                  <a:lnTo>
                    <a:pt x="1366" y="10759"/>
                  </a:lnTo>
                  <a:cubicBezTo>
                    <a:pt x="1064" y="10398"/>
                    <a:pt x="787" y="10013"/>
                    <a:pt x="522" y="9619"/>
                  </a:cubicBezTo>
                  <a:lnTo>
                    <a:pt x="522" y="9619"/>
                  </a:lnTo>
                  <a:cubicBezTo>
                    <a:pt x="2643" y="9325"/>
                    <a:pt x="4684" y="8540"/>
                    <a:pt x="6560" y="7500"/>
                  </a:cubicBezTo>
                  <a:cubicBezTo>
                    <a:pt x="8620" y="6358"/>
                    <a:pt x="10515" y="4902"/>
                    <a:pt x="12145" y="3205"/>
                  </a:cubicBezTo>
                  <a:cubicBezTo>
                    <a:pt x="12910" y="2403"/>
                    <a:pt x="13617" y="1548"/>
                    <a:pt x="14241" y="630"/>
                  </a:cubicBezTo>
                  <a:close/>
                  <a:moveTo>
                    <a:pt x="14324" y="1"/>
                  </a:moveTo>
                  <a:cubicBezTo>
                    <a:pt x="14255" y="1"/>
                    <a:pt x="14182" y="37"/>
                    <a:pt x="14147" y="94"/>
                  </a:cubicBezTo>
                  <a:cubicBezTo>
                    <a:pt x="12931" y="1964"/>
                    <a:pt x="11359" y="3594"/>
                    <a:pt x="9621" y="4993"/>
                  </a:cubicBezTo>
                  <a:cubicBezTo>
                    <a:pt x="7842" y="6407"/>
                    <a:pt x="5848" y="7607"/>
                    <a:pt x="3713" y="8401"/>
                  </a:cubicBezTo>
                  <a:cubicBezTo>
                    <a:pt x="2580" y="8823"/>
                    <a:pt x="1405" y="9146"/>
                    <a:pt x="205" y="9279"/>
                  </a:cubicBezTo>
                  <a:cubicBezTo>
                    <a:pt x="122" y="9291"/>
                    <a:pt x="49" y="9333"/>
                    <a:pt x="20" y="9401"/>
                  </a:cubicBezTo>
                  <a:lnTo>
                    <a:pt x="20" y="9401"/>
                  </a:lnTo>
                  <a:cubicBezTo>
                    <a:pt x="6" y="9432"/>
                    <a:pt x="1" y="9467"/>
                    <a:pt x="10" y="9505"/>
                  </a:cubicBezTo>
                  <a:lnTo>
                    <a:pt x="10" y="9505"/>
                  </a:lnTo>
                  <a:cubicBezTo>
                    <a:pt x="18" y="9542"/>
                    <a:pt x="37" y="9578"/>
                    <a:pt x="63" y="9606"/>
                  </a:cubicBezTo>
                  <a:lnTo>
                    <a:pt x="63" y="9606"/>
                  </a:lnTo>
                  <a:cubicBezTo>
                    <a:pt x="396" y="10122"/>
                    <a:pt x="761" y="10630"/>
                    <a:pt x="1165" y="11107"/>
                  </a:cubicBezTo>
                  <a:cubicBezTo>
                    <a:pt x="1197" y="11146"/>
                    <a:pt x="1255" y="11160"/>
                    <a:pt x="1307" y="11160"/>
                  </a:cubicBezTo>
                  <a:cubicBezTo>
                    <a:pt x="1321" y="11160"/>
                    <a:pt x="1334" y="11159"/>
                    <a:pt x="1347" y="11157"/>
                  </a:cubicBezTo>
                  <a:cubicBezTo>
                    <a:pt x="2580" y="10892"/>
                    <a:pt x="3771" y="10429"/>
                    <a:pt x="4913" y="9891"/>
                  </a:cubicBezTo>
                  <a:cubicBezTo>
                    <a:pt x="6088" y="9336"/>
                    <a:pt x="7230" y="8699"/>
                    <a:pt x="8322" y="7988"/>
                  </a:cubicBezTo>
                  <a:cubicBezTo>
                    <a:pt x="8785" y="7690"/>
                    <a:pt x="9232" y="7375"/>
                    <a:pt x="9687" y="7069"/>
                  </a:cubicBezTo>
                  <a:cubicBezTo>
                    <a:pt x="10142" y="6755"/>
                    <a:pt x="10597" y="6424"/>
                    <a:pt x="11044" y="6085"/>
                  </a:cubicBezTo>
                  <a:cubicBezTo>
                    <a:pt x="11996" y="5357"/>
                    <a:pt x="12914" y="4562"/>
                    <a:pt x="13634" y="3602"/>
                  </a:cubicBezTo>
                  <a:cubicBezTo>
                    <a:pt x="13998" y="3123"/>
                    <a:pt x="14288" y="2601"/>
                    <a:pt x="14461" y="2030"/>
                  </a:cubicBezTo>
                  <a:cubicBezTo>
                    <a:pt x="14643" y="1402"/>
                    <a:pt x="14734" y="715"/>
                    <a:pt x="14470" y="94"/>
                  </a:cubicBezTo>
                  <a:cubicBezTo>
                    <a:pt x="14443" y="29"/>
                    <a:pt x="14385" y="1"/>
                    <a:pt x="1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 rot="735880" flipH="1">
              <a:off x="6215745" y="3235027"/>
              <a:ext cx="203338" cy="212170"/>
            </a:xfrm>
            <a:custGeom>
              <a:avLst/>
              <a:gdLst/>
              <a:ahLst/>
              <a:cxnLst/>
              <a:rect l="l" t="t" r="r" b="b"/>
              <a:pathLst>
                <a:path w="3799" h="3964" extrusionOk="0">
                  <a:moveTo>
                    <a:pt x="1694" y="381"/>
                  </a:moveTo>
                  <a:cubicBezTo>
                    <a:pt x="2192" y="381"/>
                    <a:pt x="2707" y="624"/>
                    <a:pt x="2995" y="1050"/>
                  </a:cubicBezTo>
                  <a:cubicBezTo>
                    <a:pt x="3384" y="1629"/>
                    <a:pt x="3393" y="2498"/>
                    <a:pt x="2995" y="3052"/>
                  </a:cubicBezTo>
                  <a:cubicBezTo>
                    <a:pt x="2847" y="3259"/>
                    <a:pt x="2598" y="3424"/>
                    <a:pt x="2367" y="3507"/>
                  </a:cubicBezTo>
                  <a:cubicBezTo>
                    <a:pt x="2212" y="3559"/>
                    <a:pt x="2058" y="3584"/>
                    <a:pt x="1903" y="3584"/>
                  </a:cubicBezTo>
                  <a:cubicBezTo>
                    <a:pt x="1784" y="3584"/>
                    <a:pt x="1666" y="3569"/>
                    <a:pt x="1547" y="3540"/>
                  </a:cubicBezTo>
                  <a:cubicBezTo>
                    <a:pt x="1233" y="3457"/>
                    <a:pt x="960" y="3284"/>
                    <a:pt x="745" y="3011"/>
                  </a:cubicBezTo>
                  <a:cubicBezTo>
                    <a:pt x="513" y="2696"/>
                    <a:pt x="397" y="2274"/>
                    <a:pt x="381" y="1869"/>
                  </a:cubicBezTo>
                  <a:cubicBezTo>
                    <a:pt x="381" y="1868"/>
                    <a:pt x="381" y="1867"/>
                    <a:pt x="381" y="1867"/>
                  </a:cubicBezTo>
                  <a:lnTo>
                    <a:pt x="381" y="1867"/>
                  </a:lnTo>
                  <a:cubicBezTo>
                    <a:pt x="373" y="1660"/>
                    <a:pt x="389" y="1463"/>
                    <a:pt x="455" y="1265"/>
                  </a:cubicBezTo>
                  <a:cubicBezTo>
                    <a:pt x="497" y="1124"/>
                    <a:pt x="579" y="967"/>
                    <a:pt x="662" y="859"/>
                  </a:cubicBezTo>
                  <a:cubicBezTo>
                    <a:pt x="852" y="619"/>
                    <a:pt x="1101" y="479"/>
                    <a:pt x="1390" y="413"/>
                  </a:cubicBezTo>
                  <a:cubicBezTo>
                    <a:pt x="1489" y="391"/>
                    <a:pt x="1591" y="381"/>
                    <a:pt x="1694" y="381"/>
                  </a:cubicBezTo>
                  <a:close/>
                  <a:moveTo>
                    <a:pt x="1719" y="1"/>
                  </a:moveTo>
                  <a:cubicBezTo>
                    <a:pt x="1668" y="1"/>
                    <a:pt x="1616" y="3"/>
                    <a:pt x="1564" y="7"/>
                  </a:cubicBezTo>
                  <a:cubicBezTo>
                    <a:pt x="1183" y="32"/>
                    <a:pt x="828" y="173"/>
                    <a:pt x="546" y="429"/>
                  </a:cubicBezTo>
                  <a:cubicBezTo>
                    <a:pt x="232" y="702"/>
                    <a:pt x="66" y="1099"/>
                    <a:pt x="17" y="1513"/>
                  </a:cubicBezTo>
                  <a:cubicBezTo>
                    <a:pt x="1" y="1624"/>
                    <a:pt x="0" y="1742"/>
                    <a:pt x="0" y="1853"/>
                  </a:cubicBezTo>
                  <a:lnTo>
                    <a:pt x="0" y="1853"/>
                  </a:lnTo>
                  <a:cubicBezTo>
                    <a:pt x="0" y="1858"/>
                    <a:pt x="0" y="1863"/>
                    <a:pt x="0" y="1869"/>
                  </a:cubicBezTo>
                  <a:cubicBezTo>
                    <a:pt x="0" y="1869"/>
                    <a:pt x="0" y="1869"/>
                    <a:pt x="0" y="1869"/>
                  </a:cubicBezTo>
                  <a:lnTo>
                    <a:pt x="0" y="1869"/>
                  </a:lnTo>
                  <a:cubicBezTo>
                    <a:pt x="0" y="1870"/>
                    <a:pt x="0" y="1871"/>
                    <a:pt x="0" y="1872"/>
                  </a:cubicBezTo>
                  <a:lnTo>
                    <a:pt x="0" y="1872"/>
                  </a:lnTo>
                  <a:cubicBezTo>
                    <a:pt x="34" y="2707"/>
                    <a:pt x="423" y="3508"/>
                    <a:pt x="1233" y="3838"/>
                  </a:cubicBezTo>
                  <a:cubicBezTo>
                    <a:pt x="1445" y="3922"/>
                    <a:pt x="1671" y="3964"/>
                    <a:pt x="1897" y="3964"/>
                  </a:cubicBezTo>
                  <a:cubicBezTo>
                    <a:pt x="2359" y="3964"/>
                    <a:pt x="2819" y="3791"/>
                    <a:pt x="3153" y="3457"/>
                  </a:cubicBezTo>
                  <a:cubicBezTo>
                    <a:pt x="3748" y="2853"/>
                    <a:pt x="3798" y="1836"/>
                    <a:pt x="3459" y="1091"/>
                  </a:cubicBezTo>
                  <a:cubicBezTo>
                    <a:pt x="3150" y="427"/>
                    <a:pt x="2444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 rot="735880" flipH="1">
              <a:off x="6016154" y="2814080"/>
              <a:ext cx="137343" cy="269280"/>
            </a:xfrm>
            <a:custGeom>
              <a:avLst/>
              <a:gdLst/>
              <a:ahLst/>
              <a:cxnLst/>
              <a:rect l="l" t="t" r="r" b="b"/>
              <a:pathLst>
                <a:path w="2566" h="5031" extrusionOk="0">
                  <a:moveTo>
                    <a:pt x="1904" y="377"/>
                  </a:moveTo>
                  <a:cubicBezTo>
                    <a:pt x="1883" y="381"/>
                    <a:pt x="1898" y="383"/>
                    <a:pt x="1912" y="383"/>
                  </a:cubicBezTo>
                  <a:cubicBezTo>
                    <a:pt x="1919" y="383"/>
                    <a:pt x="1926" y="383"/>
                    <a:pt x="1929" y="382"/>
                  </a:cubicBezTo>
                  <a:lnTo>
                    <a:pt x="1929" y="382"/>
                  </a:lnTo>
                  <a:cubicBezTo>
                    <a:pt x="1934" y="383"/>
                    <a:pt x="1939" y="384"/>
                    <a:pt x="1943" y="384"/>
                  </a:cubicBezTo>
                  <a:lnTo>
                    <a:pt x="1943" y="384"/>
                  </a:lnTo>
                  <a:cubicBezTo>
                    <a:pt x="1952" y="389"/>
                    <a:pt x="1966" y="398"/>
                    <a:pt x="1970" y="402"/>
                  </a:cubicBezTo>
                  <a:cubicBezTo>
                    <a:pt x="1981" y="410"/>
                    <a:pt x="1986" y="413"/>
                    <a:pt x="1987" y="413"/>
                  </a:cubicBezTo>
                  <a:cubicBezTo>
                    <a:pt x="1989" y="413"/>
                    <a:pt x="1979" y="402"/>
                    <a:pt x="1979" y="402"/>
                  </a:cubicBezTo>
                  <a:lnTo>
                    <a:pt x="1979" y="402"/>
                  </a:lnTo>
                  <a:cubicBezTo>
                    <a:pt x="1987" y="410"/>
                    <a:pt x="2003" y="427"/>
                    <a:pt x="2012" y="435"/>
                  </a:cubicBezTo>
                  <a:cubicBezTo>
                    <a:pt x="2078" y="501"/>
                    <a:pt x="2127" y="600"/>
                    <a:pt x="2144" y="708"/>
                  </a:cubicBezTo>
                  <a:cubicBezTo>
                    <a:pt x="2194" y="964"/>
                    <a:pt x="2111" y="1287"/>
                    <a:pt x="2028" y="1552"/>
                  </a:cubicBezTo>
                  <a:cubicBezTo>
                    <a:pt x="1929" y="1875"/>
                    <a:pt x="1788" y="2181"/>
                    <a:pt x="1639" y="2487"/>
                  </a:cubicBezTo>
                  <a:cubicBezTo>
                    <a:pt x="1290" y="3209"/>
                    <a:pt x="904" y="3931"/>
                    <a:pt x="413" y="4578"/>
                  </a:cubicBezTo>
                  <a:lnTo>
                    <a:pt x="413" y="4578"/>
                  </a:lnTo>
                  <a:cubicBezTo>
                    <a:pt x="467" y="4119"/>
                    <a:pt x="508" y="3656"/>
                    <a:pt x="580" y="3198"/>
                  </a:cubicBezTo>
                  <a:cubicBezTo>
                    <a:pt x="646" y="2785"/>
                    <a:pt x="721" y="2354"/>
                    <a:pt x="870" y="1957"/>
                  </a:cubicBezTo>
                  <a:cubicBezTo>
                    <a:pt x="886" y="1916"/>
                    <a:pt x="903" y="1883"/>
                    <a:pt x="911" y="1850"/>
                  </a:cubicBezTo>
                  <a:cubicBezTo>
                    <a:pt x="936" y="1792"/>
                    <a:pt x="936" y="1792"/>
                    <a:pt x="961" y="1734"/>
                  </a:cubicBezTo>
                  <a:cubicBezTo>
                    <a:pt x="1010" y="1618"/>
                    <a:pt x="1068" y="1502"/>
                    <a:pt x="1118" y="1386"/>
                  </a:cubicBezTo>
                  <a:cubicBezTo>
                    <a:pt x="1242" y="1155"/>
                    <a:pt x="1366" y="915"/>
                    <a:pt x="1523" y="700"/>
                  </a:cubicBezTo>
                  <a:cubicBezTo>
                    <a:pt x="1581" y="625"/>
                    <a:pt x="1664" y="534"/>
                    <a:pt x="1747" y="460"/>
                  </a:cubicBezTo>
                  <a:cubicBezTo>
                    <a:pt x="1763" y="443"/>
                    <a:pt x="1739" y="460"/>
                    <a:pt x="1780" y="435"/>
                  </a:cubicBezTo>
                  <a:cubicBezTo>
                    <a:pt x="1796" y="427"/>
                    <a:pt x="1813" y="410"/>
                    <a:pt x="1830" y="402"/>
                  </a:cubicBezTo>
                  <a:cubicBezTo>
                    <a:pt x="1846" y="393"/>
                    <a:pt x="1887" y="377"/>
                    <a:pt x="1904" y="377"/>
                  </a:cubicBezTo>
                  <a:close/>
                  <a:moveTo>
                    <a:pt x="1916" y="1"/>
                  </a:moveTo>
                  <a:cubicBezTo>
                    <a:pt x="1745" y="1"/>
                    <a:pt x="1581" y="99"/>
                    <a:pt x="1449" y="220"/>
                  </a:cubicBezTo>
                  <a:cubicBezTo>
                    <a:pt x="1044" y="584"/>
                    <a:pt x="795" y="1155"/>
                    <a:pt x="588" y="1651"/>
                  </a:cubicBezTo>
                  <a:cubicBezTo>
                    <a:pt x="175" y="2627"/>
                    <a:pt x="133" y="3728"/>
                    <a:pt x="9" y="4770"/>
                  </a:cubicBezTo>
                  <a:cubicBezTo>
                    <a:pt x="1" y="4870"/>
                    <a:pt x="109" y="4961"/>
                    <a:pt x="200" y="4961"/>
                  </a:cubicBezTo>
                  <a:cubicBezTo>
                    <a:pt x="233" y="4961"/>
                    <a:pt x="262" y="4954"/>
                    <a:pt x="287" y="4942"/>
                  </a:cubicBezTo>
                  <a:lnTo>
                    <a:pt x="287" y="4942"/>
                  </a:lnTo>
                  <a:cubicBezTo>
                    <a:pt x="294" y="4954"/>
                    <a:pt x="304" y="4966"/>
                    <a:pt x="315" y="4977"/>
                  </a:cubicBezTo>
                  <a:cubicBezTo>
                    <a:pt x="349" y="5011"/>
                    <a:pt x="403" y="5030"/>
                    <a:pt x="455" y="5030"/>
                  </a:cubicBezTo>
                  <a:cubicBezTo>
                    <a:pt x="504" y="5030"/>
                    <a:pt x="552" y="5013"/>
                    <a:pt x="580" y="4977"/>
                  </a:cubicBezTo>
                  <a:cubicBezTo>
                    <a:pt x="1118" y="4307"/>
                    <a:pt x="1532" y="3554"/>
                    <a:pt x="1912" y="2793"/>
                  </a:cubicBezTo>
                  <a:cubicBezTo>
                    <a:pt x="2086" y="2454"/>
                    <a:pt x="2243" y="2106"/>
                    <a:pt x="2367" y="1742"/>
                  </a:cubicBezTo>
                  <a:cubicBezTo>
                    <a:pt x="2475" y="1428"/>
                    <a:pt x="2566" y="1072"/>
                    <a:pt x="2533" y="733"/>
                  </a:cubicBezTo>
                  <a:cubicBezTo>
                    <a:pt x="2500" y="460"/>
                    <a:pt x="2376" y="162"/>
                    <a:pt x="2111" y="46"/>
                  </a:cubicBezTo>
                  <a:cubicBezTo>
                    <a:pt x="2046" y="14"/>
                    <a:pt x="1980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 rot="735880" flipH="1">
              <a:off x="6044382" y="3066502"/>
              <a:ext cx="98805" cy="150670"/>
            </a:xfrm>
            <a:custGeom>
              <a:avLst/>
              <a:gdLst/>
              <a:ahLst/>
              <a:cxnLst/>
              <a:rect l="l" t="t" r="r" b="b"/>
              <a:pathLst>
                <a:path w="1846" h="2815" extrusionOk="0">
                  <a:moveTo>
                    <a:pt x="498" y="2269"/>
                  </a:moveTo>
                  <a:lnTo>
                    <a:pt x="498" y="2269"/>
                  </a:lnTo>
                  <a:cubicBezTo>
                    <a:pt x="501" y="2277"/>
                    <a:pt x="502" y="2280"/>
                    <a:pt x="502" y="2280"/>
                  </a:cubicBezTo>
                  <a:cubicBezTo>
                    <a:pt x="502" y="2280"/>
                    <a:pt x="500" y="2273"/>
                    <a:pt x="498" y="2269"/>
                  </a:cubicBezTo>
                  <a:close/>
                  <a:moveTo>
                    <a:pt x="949" y="288"/>
                  </a:moveTo>
                  <a:cubicBezTo>
                    <a:pt x="1194" y="651"/>
                    <a:pt x="1382" y="1094"/>
                    <a:pt x="1390" y="1546"/>
                  </a:cubicBezTo>
                  <a:cubicBezTo>
                    <a:pt x="1390" y="1736"/>
                    <a:pt x="1349" y="1943"/>
                    <a:pt x="1225" y="2100"/>
                  </a:cubicBezTo>
                  <a:cubicBezTo>
                    <a:pt x="1167" y="2183"/>
                    <a:pt x="1084" y="2249"/>
                    <a:pt x="1001" y="2299"/>
                  </a:cubicBezTo>
                  <a:cubicBezTo>
                    <a:pt x="968" y="2324"/>
                    <a:pt x="935" y="2349"/>
                    <a:pt x="894" y="2373"/>
                  </a:cubicBezTo>
                  <a:cubicBezTo>
                    <a:pt x="877" y="2382"/>
                    <a:pt x="861" y="2390"/>
                    <a:pt x="844" y="2398"/>
                  </a:cubicBezTo>
                  <a:cubicBezTo>
                    <a:pt x="836" y="2398"/>
                    <a:pt x="827" y="2407"/>
                    <a:pt x="819" y="2407"/>
                  </a:cubicBezTo>
                  <a:cubicBezTo>
                    <a:pt x="814" y="2408"/>
                    <a:pt x="812" y="2409"/>
                    <a:pt x="812" y="2409"/>
                  </a:cubicBezTo>
                  <a:cubicBezTo>
                    <a:pt x="812" y="2409"/>
                    <a:pt x="819" y="2407"/>
                    <a:pt x="822" y="2407"/>
                  </a:cubicBezTo>
                  <a:cubicBezTo>
                    <a:pt x="824" y="2407"/>
                    <a:pt x="823" y="2409"/>
                    <a:pt x="811" y="2415"/>
                  </a:cubicBezTo>
                  <a:cubicBezTo>
                    <a:pt x="778" y="2423"/>
                    <a:pt x="753" y="2431"/>
                    <a:pt x="720" y="2440"/>
                  </a:cubicBezTo>
                  <a:cubicBezTo>
                    <a:pt x="720" y="2440"/>
                    <a:pt x="719" y="2440"/>
                    <a:pt x="719" y="2440"/>
                  </a:cubicBezTo>
                  <a:lnTo>
                    <a:pt x="719" y="2440"/>
                  </a:lnTo>
                  <a:cubicBezTo>
                    <a:pt x="717" y="2440"/>
                    <a:pt x="715" y="2440"/>
                    <a:pt x="712" y="2440"/>
                  </a:cubicBezTo>
                  <a:lnTo>
                    <a:pt x="670" y="2440"/>
                  </a:lnTo>
                  <a:cubicBezTo>
                    <a:pt x="654" y="2431"/>
                    <a:pt x="645" y="2431"/>
                    <a:pt x="637" y="2431"/>
                  </a:cubicBezTo>
                  <a:cubicBezTo>
                    <a:pt x="621" y="2423"/>
                    <a:pt x="612" y="2415"/>
                    <a:pt x="596" y="2415"/>
                  </a:cubicBezTo>
                  <a:cubicBezTo>
                    <a:pt x="579" y="2407"/>
                    <a:pt x="579" y="2404"/>
                    <a:pt x="583" y="2404"/>
                  </a:cubicBezTo>
                  <a:cubicBezTo>
                    <a:pt x="588" y="2404"/>
                    <a:pt x="596" y="2407"/>
                    <a:pt x="596" y="2407"/>
                  </a:cubicBezTo>
                  <a:cubicBezTo>
                    <a:pt x="588" y="2398"/>
                    <a:pt x="579" y="2390"/>
                    <a:pt x="571" y="2382"/>
                  </a:cubicBezTo>
                  <a:cubicBezTo>
                    <a:pt x="567" y="2382"/>
                    <a:pt x="561" y="2375"/>
                    <a:pt x="555" y="2370"/>
                  </a:cubicBezTo>
                  <a:lnTo>
                    <a:pt x="555" y="2370"/>
                  </a:lnTo>
                  <a:cubicBezTo>
                    <a:pt x="550" y="2363"/>
                    <a:pt x="542" y="2353"/>
                    <a:pt x="538" y="2349"/>
                  </a:cubicBezTo>
                  <a:cubicBezTo>
                    <a:pt x="530" y="2324"/>
                    <a:pt x="513" y="2299"/>
                    <a:pt x="497" y="2274"/>
                  </a:cubicBezTo>
                  <a:cubicBezTo>
                    <a:pt x="495" y="2267"/>
                    <a:pt x="494" y="2264"/>
                    <a:pt x="495" y="2264"/>
                  </a:cubicBezTo>
                  <a:lnTo>
                    <a:pt x="495" y="2264"/>
                  </a:lnTo>
                  <a:cubicBezTo>
                    <a:pt x="495" y="2264"/>
                    <a:pt x="497" y="2266"/>
                    <a:pt x="498" y="2269"/>
                  </a:cubicBezTo>
                  <a:lnTo>
                    <a:pt x="498" y="2269"/>
                  </a:lnTo>
                  <a:cubicBezTo>
                    <a:pt x="497" y="2268"/>
                    <a:pt x="497" y="2267"/>
                    <a:pt x="497" y="2266"/>
                  </a:cubicBezTo>
                  <a:cubicBezTo>
                    <a:pt x="488" y="2249"/>
                    <a:pt x="488" y="2233"/>
                    <a:pt x="480" y="2216"/>
                  </a:cubicBezTo>
                  <a:cubicBezTo>
                    <a:pt x="472" y="2183"/>
                    <a:pt x="463" y="2150"/>
                    <a:pt x="455" y="2117"/>
                  </a:cubicBezTo>
                  <a:cubicBezTo>
                    <a:pt x="447" y="2092"/>
                    <a:pt x="439" y="2026"/>
                    <a:pt x="439" y="2026"/>
                  </a:cubicBezTo>
                  <a:cubicBezTo>
                    <a:pt x="439" y="2026"/>
                    <a:pt x="439" y="2027"/>
                    <a:pt x="439" y="2027"/>
                  </a:cubicBezTo>
                  <a:cubicBezTo>
                    <a:pt x="438" y="2027"/>
                    <a:pt x="430" y="1967"/>
                    <a:pt x="430" y="1943"/>
                  </a:cubicBezTo>
                  <a:cubicBezTo>
                    <a:pt x="422" y="1902"/>
                    <a:pt x="422" y="1860"/>
                    <a:pt x="422" y="1819"/>
                  </a:cubicBezTo>
                  <a:cubicBezTo>
                    <a:pt x="422" y="1645"/>
                    <a:pt x="439" y="1505"/>
                    <a:pt x="472" y="1356"/>
                  </a:cubicBezTo>
                  <a:cubicBezTo>
                    <a:pt x="488" y="1256"/>
                    <a:pt x="513" y="1165"/>
                    <a:pt x="546" y="1074"/>
                  </a:cubicBezTo>
                  <a:cubicBezTo>
                    <a:pt x="554" y="1025"/>
                    <a:pt x="571" y="983"/>
                    <a:pt x="588" y="942"/>
                  </a:cubicBezTo>
                  <a:cubicBezTo>
                    <a:pt x="604" y="901"/>
                    <a:pt x="604" y="901"/>
                    <a:pt x="629" y="843"/>
                  </a:cubicBezTo>
                  <a:cubicBezTo>
                    <a:pt x="670" y="768"/>
                    <a:pt x="712" y="694"/>
                    <a:pt x="761" y="619"/>
                  </a:cubicBezTo>
                  <a:cubicBezTo>
                    <a:pt x="770" y="607"/>
                    <a:pt x="773" y="604"/>
                    <a:pt x="773" y="604"/>
                  </a:cubicBezTo>
                  <a:lnTo>
                    <a:pt x="773" y="604"/>
                  </a:lnTo>
                  <a:cubicBezTo>
                    <a:pt x="773" y="604"/>
                    <a:pt x="771" y="608"/>
                    <a:pt x="772" y="608"/>
                  </a:cubicBezTo>
                  <a:cubicBezTo>
                    <a:pt x="772" y="608"/>
                    <a:pt x="774" y="606"/>
                    <a:pt x="778" y="603"/>
                  </a:cubicBezTo>
                  <a:cubicBezTo>
                    <a:pt x="794" y="586"/>
                    <a:pt x="803" y="570"/>
                    <a:pt x="819" y="553"/>
                  </a:cubicBezTo>
                  <a:cubicBezTo>
                    <a:pt x="844" y="528"/>
                    <a:pt x="869" y="503"/>
                    <a:pt x="902" y="479"/>
                  </a:cubicBezTo>
                  <a:cubicBezTo>
                    <a:pt x="958" y="434"/>
                    <a:pt x="968" y="355"/>
                    <a:pt x="949" y="288"/>
                  </a:cubicBezTo>
                  <a:close/>
                  <a:moveTo>
                    <a:pt x="1111" y="1"/>
                  </a:moveTo>
                  <a:cubicBezTo>
                    <a:pt x="995" y="1"/>
                    <a:pt x="882" y="101"/>
                    <a:pt x="915" y="220"/>
                  </a:cubicBezTo>
                  <a:lnTo>
                    <a:pt x="915" y="220"/>
                  </a:lnTo>
                  <a:cubicBezTo>
                    <a:pt x="911" y="215"/>
                    <a:pt x="907" y="210"/>
                    <a:pt x="902" y="206"/>
                  </a:cubicBezTo>
                  <a:cubicBezTo>
                    <a:pt x="866" y="169"/>
                    <a:pt x="820" y="153"/>
                    <a:pt x="773" y="153"/>
                  </a:cubicBezTo>
                  <a:cubicBezTo>
                    <a:pt x="723" y="153"/>
                    <a:pt x="671" y="172"/>
                    <a:pt x="629" y="206"/>
                  </a:cubicBezTo>
                  <a:cubicBezTo>
                    <a:pt x="348" y="437"/>
                    <a:pt x="199" y="826"/>
                    <a:pt x="116" y="1174"/>
                  </a:cubicBezTo>
                  <a:cubicBezTo>
                    <a:pt x="33" y="1529"/>
                    <a:pt x="0" y="1935"/>
                    <a:pt x="108" y="2299"/>
                  </a:cubicBezTo>
                  <a:cubicBezTo>
                    <a:pt x="188" y="2593"/>
                    <a:pt x="399" y="2815"/>
                    <a:pt x="695" y="2815"/>
                  </a:cubicBezTo>
                  <a:cubicBezTo>
                    <a:pt x="732" y="2815"/>
                    <a:pt x="771" y="2811"/>
                    <a:pt x="811" y="2804"/>
                  </a:cubicBezTo>
                  <a:cubicBezTo>
                    <a:pt x="1018" y="2771"/>
                    <a:pt x="1200" y="2638"/>
                    <a:pt x="1357" y="2506"/>
                  </a:cubicBezTo>
                  <a:cubicBezTo>
                    <a:pt x="1564" y="2340"/>
                    <a:pt x="1696" y="2092"/>
                    <a:pt x="1746" y="1836"/>
                  </a:cubicBezTo>
                  <a:cubicBezTo>
                    <a:pt x="1845" y="1232"/>
                    <a:pt x="1614" y="578"/>
                    <a:pt x="1274" y="90"/>
                  </a:cubicBezTo>
                  <a:cubicBezTo>
                    <a:pt x="1231" y="27"/>
                    <a:pt x="1171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 rot="735880" flipH="1">
              <a:off x="6795296" y="3250151"/>
              <a:ext cx="945557" cy="701005"/>
            </a:xfrm>
            <a:custGeom>
              <a:avLst/>
              <a:gdLst/>
              <a:ahLst/>
              <a:cxnLst/>
              <a:rect l="l" t="t" r="r" b="b"/>
              <a:pathLst>
                <a:path w="17666" h="13097" extrusionOk="0">
                  <a:moveTo>
                    <a:pt x="2342" y="1"/>
                  </a:moveTo>
                  <a:cubicBezTo>
                    <a:pt x="1994" y="2739"/>
                    <a:pt x="761" y="5412"/>
                    <a:pt x="240" y="8159"/>
                  </a:cubicBezTo>
                  <a:cubicBezTo>
                    <a:pt x="116" y="8771"/>
                    <a:pt x="25" y="9383"/>
                    <a:pt x="0" y="10004"/>
                  </a:cubicBezTo>
                  <a:cubicBezTo>
                    <a:pt x="2234" y="11378"/>
                    <a:pt x="5734" y="12313"/>
                    <a:pt x="8266" y="12668"/>
                  </a:cubicBezTo>
                  <a:cubicBezTo>
                    <a:pt x="9368" y="12860"/>
                    <a:pt x="10907" y="13096"/>
                    <a:pt x="12368" y="13096"/>
                  </a:cubicBezTo>
                  <a:cubicBezTo>
                    <a:pt x="13562" y="13096"/>
                    <a:pt x="14703" y="12938"/>
                    <a:pt x="15514" y="12470"/>
                  </a:cubicBezTo>
                  <a:cubicBezTo>
                    <a:pt x="16275" y="12048"/>
                    <a:pt x="16689" y="11601"/>
                    <a:pt x="16855" y="11146"/>
                  </a:cubicBezTo>
                  <a:cubicBezTo>
                    <a:pt x="17666" y="8887"/>
                    <a:pt x="12147" y="6405"/>
                    <a:pt x="10533" y="5966"/>
                  </a:cubicBezTo>
                  <a:cubicBezTo>
                    <a:pt x="11162" y="4725"/>
                    <a:pt x="11791" y="3484"/>
                    <a:pt x="12329" y="2259"/>
                  </a:cubicBezTo>
                  <a:lnTo>
                    <a:pt x="23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 rot="735880" flipH="1">
              <a:off x="6791828" y="3686440"/>
              <a:ext cx="902149" cy="264355"/>
            </a:xfrm>
            <a:custGeom>
              <a:avLst/>
              <a:gdLst/>
              <a:ahLst/>
              <a:cxnLst/>
              <a:rect l="l" t="t" r="r" b="b"/>
              <a:pathLst>
                <a:path w="16855" h="4939" extrusionOk="0">
                  <a:moveTo>
                    <a:pt x="240" y="1"/>
                  </a:moveTo>
                  <a:cubicBezTo>
                    <a:pt x="116" y="613"/>
                    <a:pt x="25" y="1225"/>
                    <a:pt x="0" y="1846"/>
                  </a:cubicBezTo>
                  <a:cubicBezTo>
                    <a:pt x="2234" y="3220"/>
                    <a:pt x="5734" y="4155"/>
                    <a:pt x="8266" y="4510"/>
                  </a:cubicBezTo>
                  <a:cubicBezTo>
                    <a:pt x="9368" y="4702"/>
                    <a:pt x="10907" y="4938"/>
                    <a:pt x="12368" y="4938"/>
                  </a:cubicBezTo>
                  <a:cubicBezTo>
                    <a:pt x="13562" y="4938"/>
                    <a:pt x="14703" y="4780"/>
                    <a:pt x="15514" y="4312"/>
                  </a:cubicBezTo>
                  <a:cubicBezTo>
                    <a:pt x="16275" y="3890"/>
                    <a:pt x="16689" y="3443"/>
                    <a:pt x="16855" y="2988"/>
                  </a:cubicBezTo>
                  <a:lnTo>
                    <a:pt x="16855" y="2988"/>
                  </a:lnTo>
                  <a:cubicBezTo>
                    <a:pt x="15397" y="3340"/>
                    <a:pt x="13795" y="3516"/>
                    <a:pt x="12149" y="3516"/>
                  </a:cubicBezTo>
                  <a:cubicBezTo>
                    <a:pt x="7881" y="3516"/>
                    <a:pt x="3321" y="2336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 rot="735880" flipH="1">
              <a:off x="7378142" y="3504308"/>
              <a:ext cx="245622" cy="193115"/>
            </a:xfrm>
            <a:custGeom>
              <a:avLst/>
              <a:gdLst/>
              <a:ahLst/>
              <a:cxnLst/>
              <a:rect l="l" t="t" r="r" b="b"/>
              <a:pathLst>
                <a:path w="4589" h="3608" extrusionOk="0">
                  <a:moveTo>
                    <a:pt x="2479" y="0"/>
                  </a:moveTo>
                  <a:cubicBezTo>
                    <a:pt x="2076" y="0"/>
                    <a:pt x="1649" y="180"/>
                    <a:pt x="1264" y="612"/>
                  </a:cubicBezTo>
                  <a:cubicBezTo>
                    <a:pt x="1" y="2039"/>
                    <a:pt x="1027" y="3608"/>
                    <a:pt x="2268" y="3608"/>
                  </a:cubicBezTo>
                  <a:cubicBezTo>
                    <a:pt x="2775" y="3608"/>
                    <a:pt x="3317" y="3346"/>
                    <a:pt x="3754" y="2705"/>
                  </a:cubicBezTo>
                  <a:cubicBezTo>
                    <a:pt x="4589" y="1478"/>
                    <a:pt x="3635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 rot="735880" flipH="1">
              <a:off x="6871733" y="3388395"/>
              <a:ext cx="445160" cy="276184"/>
            </a:xfrm>
            <a:custGeom>
              <a:avLst/>
              <a:gdLst/>
              <a:ahLst/>
              <a:cxnLst/>
              <a:rect l="l" t="t" r="r" b="b"/>
              <a:pathLst>
                <a:path w="8317" h="5160" extrusionOk="0">
                  <a:moveTo>
                    <a:pt x="6660" y="1013"/>
                  </a:moveTo>
                  <a:cubicBezTo>
                    <a:pt x="6816" y="1013"/>
                    <a:pt x="6441" y="1216"/>
                    <a:pt x="6339" y="1289"/>
                  </a:cubicBezTo>
                  <a:cubicBezTo>
                    <a:pt x="6025" y="1512"/>
                    <a:pt x="5644" y="1653"/>
                    <a:pt x="5288" y="1785"/>
                  </a:cubicBezTo>
                  <a:cubicBezTo>
                    <a:pt x="4965" y="1909"/>
                    <a:pt x="4634" y="2017"/>
                    <a:pt x="4304" y="2116"/>
                  </a:cubicBezTo>
                  <a:cubicBezTo>
                    <a:pt x="4982" y="1611"/>
                    <a:pt x="5710" y="1181"/>
                    <a:pt x="6571" y="1024"/>
                  </a:cubicBezTo>
                  <a:cubicBezTo>
                    <a:pt x="6611" y="1016"/>
                    <a:pt x="6640" y="1013"/>
                    <a:pt x="6660" y="1013"/>
                  </a:cubicBezTo>
                  <a:close/>
                  <a:moveTo>
                    <a:pt x="2343" y="3407"/>
                  </a:moveTo>
                  <a:lnTo>
                    <a:pt x="2343" y="3407"/>
                  </a:lnTo>
                  <a:cubicBezTo>
                    <a:pt x="2268" y="3589"/>
                    <a:pt x="2177" y="3754"/>
                    <a:pt x="2053" y="3920"/>
                  </a:cubicBezTo>
                  <a:cubicBezTo>
                    <a:pt x="1949" y="4055"/>
                    <a:pt x="1799" y="4160"/>
                    <a:pt x="1626" y="4160"/>
                  </a:cubicBezTo>
                  <a:cubicBezTo>
                    <a:pt x="1619" y="4160"/>
                    <a:pt x="1613" y="4160"/>
                    <a:pt x="1606" y="4160"/>
                  </a:cubicBezTo>
                  <a:cubicBezTo>
                    <a:pt x="1540" y="4152"/>
                    <a:pt x="1474" y="4143"/>
                    <a:pt x="1408" y="4135"/>
                  </a:cubicBezTo>
                  <a:cubicBezTo>
                    <a:pt x="1465" y="3994"/>
                    <a:pt x="1722" y="3779"/>
                    <a:pt x="1805" y="3713"/>
                  </a:cubicBezTo>
                  <a:cubicBezTo>
                    <a:pt x="1945" y="3597"/>
                    <a:pt x="2144" y="3465"/>
                    <a:pt x="2343" y="3407"/>
                  </a:cubicBezTo>
                  <a:close/>
                  <a:moveTo>
                    <a:pt x="6810" y="1"/>
                  </a:moveTo>
                  <a:cubicBezTo>
                    <a:pt x="6397" y="1"/>
                    <a:pt x="5937" y="142"/>
                    <a:pt x="5652" y="230"/>
                  </a:cubicBezTo>
                  <a:cubicBezTo>
                    <a:pt x="4395" y="635"/>
                    <a:pt x="3418" y="1529"/>
                    <a:pt x="2434" y="2364"/>
                  </a:cubicBezTo>
                  <a:cubicBezTo>
                    <a:pt x="2417" y="2373"/>
                    <a:pt x="2409" y="2397"/>
                    <a:pt x="2392" y="2406"/>
                  </a:cubicBezTo>
                  <a:cubicBezTo>
                    <a:pt x="1416" y="2563"/>
                    <a:pt x="1" y="3531"/>
                    <a:pt x="456" y="4590"/>
                  </a:cubicBezTo>
                  <a:cubicBezTo>
                    <a:pt x="636" y="4996"/>
                    <a:pt x="1094" y="5160"/>
                    <a:pt x="1546" y="5160"/>
                  </a:cubicBezTo>
                  <a:cubicBezTo>
                    <a:pt x="1821" y="5160"/>
                    <a:pt x="2094" y="5099"/>
                    <a:pt x="2301" y="4996"/>
                  </a:cubicBezTo>
                  <a:cubicBezTo>
                    <a:pt x="2889" y="4689"/>
                    <a:pt x="3220" y="4036"/>
                    <a:pt x="3393" y="3390"/>
                  </a:cubicBezTo>
                  <a:cubicBezTo>
                    <a:pt x="4932" y="3101"/>
                    <a:pt x="8316" y="2240"/>
                    <a:pt x="7646" y="470"/>
                  </a:cubicBezTo>
                  <a:cubicBezTo>
                    <a:pt x="7506" y="112"/>
                    <a:pt x="7176" y="1"/>
                    <a:pt x="6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 rot="735880" flipH="1">
              <a:off x="6847891" y="3228769"/>
              <a:ext cx="932764" cy="721130"/>
            </a:xfrm>
            <a:custGeom>
              <a:avLst/>
              <a:gdLst/>
              <a:ahLst/>
              <a:cxnLst/>
              <a:rect l="l" t="t" r="r" b="b"/>
              <a:pathLst>
                <a:path w="17427" h="13473" extrusionOk="0">
                  <a:moveTo>
                    <a:pt x="2698" y="426"/>
                  </a:moveTo>
                  <a:lnTo>
                    <a:pt x="2698" y="426"/>
                  </a:lnTo>
                  <a:cubicBezTo>
                    <a:pt x="2960" y="485"/>
                    <a:pt x="3222" y="544"/>
                    <a:pt x="3484" y="603"/>
                  </a:cubicBezTo>
                  <a:lnTo>
                    <a:pt x="5867" y="1141"/>
                  </a:lnTo>
                  <a:cubicBezTo>
                    <a:pt x="6827" y="1356"/>
                    <a:pt x="7787" y="1571"/>
                    <a:pt x="8746" y="1787"/>
                  </a:cubicBezTo>
                  <a:lnTo>
                    <a:pt x="11245" y="2349"/>
                  </a:lnTo>
                  <a:cubicBezTo>
                    <a:pt x="11518" y="2415"/>
                    <a:pt x="11791" y="2473"/>
                    <a:pt x="12064" y="2540"/>
                  </a:cubicBezTo>
                  <a:cubicBezTo>
                    <a:pt x="12125" y="2552"/>
                    <a:pt x="12190" y="2570"/>
                    <a:pt x="12256" y="2587"/>
                  </a:cubicBezTo>
                  <a:lnTo>
                    <a:pt x="12256" y="2587"/>
                  </a:lnTo>
                  <a:cubicBezTo>
                    <a:pt x="11729" y="3762"/>
                    <a:pt x="11148" y="4909"/>
                    <a:pt x="10567" y="6064"/>
                  </a:cubicBezTo>
                  <a:cubicBezTo>
                    <a:pt x="10548" y="6103"/>
                    <a:pt x="10542" y="6140"/>
                    <a:pt x="10547" y="6175"/>
                  </a:cubicBezTo>
                  <a:lnTo>
                    <a:pt x="10547" y="6175"/>
                  </a:lnTo>
                  <a:cubicBezTo>
                    <a:pt x="10550" y="6247"/>
                    <a:pt x="10591" y="6315"/>
                    <a:pt x="10683" y="6337"/>
                  </a:cubicBezTo>
                  <a:cubicBezTo>
                    <a:pt x="11220" y="6486"/>
                    <a:pt x="11742" y="6701"/>
                    <a:pt x="12255" y="6925"/>
                  </a:cubicBezTo>
                  <a:cubicBezTo>
                    <a:pt x="12966" y="7239"/>
                    <a:pt x="13661" y="7595"/>
                    <a:pt x="14323" y="7992"/>
                  </a:cubicBezTo>
                  <a:cubicBezTo>
                    <a:pt x="14969" y="8381"/>
                    <a:pt x="15606" y="8820"/>
                    <a:pt x="16135" y="9357"/>
                  </a:cubicBezTo>
                  <a:cubicBezTo>
                    <a:pt x="16359" y="9589"/>
                    <a:pt x="16557" y="9821"/>
                    <a:pt x="16715" y="10102"/>
                  </a:cubicBezTo>
                  <a:cubicBezTo>
                    <a:pt x="16789" y="10235"/>
                    <a:pt x="16830" y="10326"/>
                    <a:pt x="16872" y="10458"/>
                  </a:cubicBezTo>
                  <a:cubicBezTo>
                    <a:pt x="16897" y="10524"/>
                    <a:pt x="16913" y="10582"/>
                    <a:pt x="16921" y="10648"/>
                  </a:cubicBezTo>
                  <a:cubicBezTo>
                    <a:pt x="16921" y="10655"/>
                    <a:pt x="16933" y="10714"/>
                    <a:pt x="16932" y="10714"/>
                  </a:cubicBezTo>
                  <a:cubicBezTo>
                    <a:pt x="16932" y="10714"/>
                    <a:pt x="16931" y="10712"/>
                    <a:pt x="16930" y="10706"/>
                  </a:cubicBezTo>
                  <a:lnTo>
                    <a:pt x="16930" y="10706"/>
                  </a:lnTo>
                  <a:cubicBezTo>
                    <a:pt x="16938" y="10748"/>
                    <a:pt x="16938" y="10781"/>
                    <a:pt x="16946" y="10822"/>
                  </a:cubicBezTo>
                  <a:cubicBezTo>
                    <a:pt x="16946" y="10971"/>
                    <a:pt x="16938" y="11045"/>
                    <a:pt x="16905" y="11178"/>
                  </a:cubicBezTo>
                  <a:cubicBezTo>
                    <a:pt x="16863" y="11343"/>
                    <a:pt x="16781" y="11492"/>
                    <a:pt x="16681" y="11633"/>
                  </a:cubicBezTo>
                  <a:cubicBezTo>
                    <a:pt x="16392" y="12038"/>
                    <a:pt x="15928" y="12328"/>
                    <a:pt x="15490" y="12560"/>
                  </a:cubicBezTo>
                  <a:cubicBezTo>
                    <a:pt x="14687" y="12982"/>
                    <a:pt x="13728" y="13073"/>
                    <a:pt x="12834" y="13089"/>
                  </a:cubicBezTo>
                  <a:cubicBezTo>
                    <a:pt x="12723" y="13092"/>
                    <a:pt x="12612" y="13093"/>
                    <a:pt x="12502" y="13093"/>
                  </a:cubicBezTo>
                  <a:cubicBezTo>
                    <a:pt x="11611" y="13093"/>
                    <a:pt x="10722" y="13007"/>
                    <a:pt x="9839" y="12882"/>
                  </a:cubicBezTo>
                  <a:cubicBezTo>
                    <a:pt x="8928" y="12758"/>
                    <a:pt x="8010" y="12617"/>
                    <a:pt x="7108" y="12435"/>
                  </a:cubicBezTo>
                  <a:cubicBezTo>
                    <a:pt x="6024" y="12220"/>
                    <a:pt x="4957" y="11947"/>
                    <a:pt x="3906" y="11608"/>
                  </a:cubicBezTo>
                  <a:cubicBezTo>
                    <a:pt x="2880" y="11277"/>
                    <a:pt x="1871" y="10888"/>
                    <a:pt x="919" y="10383"/>
                  </a:cubicBezTo>
                  <a:cubicBezTo>
                    <a:pt x="747" y="10287"/>
                    <a:pt x="569" y="10191"/>
                    <a:pt x="395" y="10090"/>
                  </a:cubicBezTo>
                  <a:lnTo>
                    <a:pt x="395" y="10090"/>
                  </a:lnTo>
                  <a:cubicBezTo>
                    <a:pt x="473" y="8768"/>
                    <a:pt x="796" y="7471"/>
                    <a:pt x="1159" y="6205"/>
                  </a:cubicBezTo>
                  <a:cubicBezTo>
                    <a:pt x="1531" y="4931"/>
                    <a:pt x="1962" y="3673"/>
                    <a:pt x="2293" y="2382"/>
                  </a:cubicBezTo>
                  <a:cubicBezTo>
                    <a:pt x="2463" y="1739"/>
                    <a:pt x="2600" y="1089"/>
                    <a:pt x="2698" y="426"/>
                  </a:cubicBezTo>
                  <a:close/>
                  <a:moveTo>
                    <a:pt x="2537" y="1"/>
                  </a:moveTo>
                  <a:cubicBezTo>
                    <a:pt x="2434" y="1"/>
                    <a:pt x="2365" y="83"/>
                    <a:pt x="2350" y="190"/>
                  </a:cubicBezTo>
                  <a:cubicBezTo>
                    <a:pt x="2011" y="2837"/>
                    <a:pt x="894" y="5295"/>
                    <a:pt x="332" y="7893"/>
                  </a:cubicBezTo>
                  <a:cubicBezTo>
                    <a:pt x="174" y="8646"/>
                    <a:pt x="42" y="9415"/>
                    <a:pt x="9" y="10193"/>
                  </a:cubicBezTo>
                  <a:cubicBezTo>
                    <a:pt x="1" y="10259"/>
                    <a:pt x="42" y="10317"/>
                    <a:pt x="100" y="10350"/>
                  </a:cubicBezTo>
                  <a:cubicBezTo>
                    <a:pt x="1027" y="10921"/>
                    <a:pt x="2036" y="11360"/>
                    <a:pt x="3062" y="11724"/>
                  </a:cubicBezTo>
                  <a:cubicBezTo>
                    <a:pt x="4146" y="12113"/>
                    <a:pt x="5255" y="12419"/>
                    <a:pt x="6380" y="12667"/>
                  </a:cubicBezTo>
                  <a:cubicBezTo>
                    <a:pt x="7340" y="12882"/>
                    <a:pt x="8308" y="13039"/>
                    <a:pt x="9276" y="13180"/>
                  </a:cubicBezTo>
                  <a:cubicBezTo>
                    <a:pt x="10285" y="13337"/>
                    <a:pt x="11303" y="13453"/>
                    <a:pt x="12329" y="13470"/>
                  </a:cubicBezTo>
                  <a:cubicBezTo>
                    <a:pt x="12424" y="13471"/>
                    <a:pt x="12519" y="13472"/>
                    <a:pt x="12615" y="13472"/>
                  </a:cubicBezTo>
                  <a:cubicBezTo>
                    <a:pt x="13495" y="13472"/>
                    <a:pt x="14405" y="13395"/>
                    <a:pt x="15233" y="13089"/>
                  </a:cubicBezTo>
                  <a:cubicBezTo>
                    <a:pt x="15722" y="12907"/>
                    <a:pt x="16193" y="12634"/>
                    <a:pt x="16590" y="12287"/>
                  </a:cubicBezTo>
                  <a:cubicBezTo>
                    <a:pt x="16905" y="12013"/>
                    <a:pt x="17178" y="11658"/>
                    <a:pt x="17285" y="11236"/>
                  </a:cubicBezTo>
                  <a:cubicBezTo>
                    <a:pt x="17426" y="10632"/>
                    <a:pt x="17178" y="10036"/>
                    <a:pt x="16814" y="9556"/>
                  </a:cubicBezTo>
                  <a:cubicBezTo>
                    <a:pt x="16350" y="8944"/>
                    <a:pt x="15730" y="8464"/>
                    <a:pt x="15101" y="8034"/>
                  </a:cubicBezTo>
                  <a:cubicBezTo>
                    <a:pt x="14423" y="7579"/>
                    <a:pt x="13694" y="7181"/>
                    <a:pt x="12950" y="6826"/>
                  </a:cubicBezTo>
                  <a:cubicBezTo>
                    <a:pt x="12346" y="6544"/>
                    <a:pt x="11733" y="6279"/>
                    <a:pt x="11096" y="6064"/>
                  </a:cubicBezTo>
                  <a:cubicBezTo>
                    <a:pt x="11066" y="6055"/>
                    <a:pt x="11037" y="6046"/>
                    <a:pt x="11008" y="6037"/>
                  </a:cubicBezTo>
                  <a:lnTo>
                    <a:pt x="11008" y="6037"/>
                  </a:lnTo>
                  <a:cubicBezTo>
                    <a:pt x="11592" y="4884"/>
                    <a:pt x="12172" y="3723"/>
                    <a:pt x="12693" y="2540"/>
                  </a:cubicBezTo>
                  <a:cubicBezTo>
                    <a:pt x="12735" y="2440"/>
                    <a:pt x="12710" y="2291"/>
                    <a:pt x="12577" y="2267"/>
                  </a:cubicBezTo>
                  <a:cubicBezTo>
                    <a:pt x="12246" y="2192"/>
                    <a:pt x="11915" y="2118"/>
                    <a:pt x="11585" y="2035"/>
                  </a:cubicBezTo>
                  <a:lnTo>
                    <a:pt x="9193" y="1497"/>
                  </a:lnTo>
                  <a:cubicBezTo>
                    <a:pt x="8233" y="1282"/>
                    <a:pt x="7274" y="1067"/>
                    <a:pt x="6322" y="852"/>
                  </a:cubicBezTo>
                  <a:cubicBezTo>
                    <a:pt x="5486" y="661"/>
                    <a:pt x="4651" y="471"/>
                    <a:pt x="3823" y="289"/>
                  </a:cubicBezTo>
                  <a:cubicBezTo>
                    <a:pt x="3418" y="198"/>
                    <a:pt x="3012" y="90"/>
                    <a:pt x="2607" y="16"/>
                  </a:cubicBezTo>
                  <a:cubicBezTo>
                    <a:pt x="2599" y="8"/>
                    <a:pt x="2599" y="8"/>
                    <a:pt x="2590" y="8"/>
                  </a:cubicBezTo>
                  <a:cubicBezTo>
                    <a:pt x="2572" y="3"/>
                    <a:pt x="2554" y="1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 rot="735880" flipH="1">
              <a:off x="6808883" y="3660865"/>
              <a:ext cx="925324" cy="285069"/>
            </a:xfrm>
            <a:custGeom>
              <a:avLst/>
              <a:gdLst/>
              <a:ahLst/>
              <a:cxnLst/>
              <a:rect l="l" t="t" r="r" b="b"/>
              <a:pathLst>
                <a:path w="17288" h="5326" extrusionOk="0">
                  <a:moveTo>
                    <a:pt x="568" y="530"/>
                  </a:moveTo>
                  <a:cubicBezTo>
                    <a:pt x="2306" y="1785"/>
                    <a:pt x="4336" y="2612"/>
                    <a:pt x="6405" y="3151"/>
                  </a:cubicBezTo>
                  <a:cubicBezTo>
                    <a:pt x="8328" y="3649"/>
                    <a:pt x="10329" y="3903"/>
                    <a:pt x="12321" y="3903"/>
                  </a:cubicBezTo>
                  <a:cubicBezTo>
                    <a:pt x="12677" y="3903"/>
                    <a:pt x="13033" y="3895"/>
                    <a:pt x="13388" y="3879"/>
                  </a:cubicBezTo>
                  <a:cubicBezTo>
                    <a:pt x="14500" y="3827"/>
                    <a:pt x="15612" y="3697"/>
                    <a:pt x="16701" y="3459"/>
                  </a:cubicBezTo>
                  <a:lnTo>
                    <a:pt x="16701" y="3459"/>
                  </a:lnTo>
                  <a:cubicBezTo>
                    <a:pt x="16454" y="3819"/>
                    <a:pt x="16067" y="4086"/>
                    <a:pt x="15705" y="4293"/>
                  </a:cubicBezTo>
                  <a:cubicBezTo>
                    <a:pt x="15267" y="4541"/>
                    <a:pt x="14803" y="4698"/>
                    <a:pt x="14307" y="4797"/>
                  </a:cubicBezTo>
                  <a:cubicBezTo>
                    <a:pt x="13741" y="4906"/>
                    <a:pt x="13165" y="4947"/>
                    <a:pt x="12587" y="4947"/>
                  </a:cubicBezTo>
                  <a:cubicBezTo>
                    <a:pt x="12025" y="4947"/>
                    <a:pt x="11461" y="4908"/>
                    <a:pt x="10906" y="4855"/>
                  </a:cubicBezTo>
                  <a:cubicBezTo>
                    <a:pt x="9839" y="4756"/>
                    <a:pt x="8780" y="4582"/>
                    <a:pt x="7729" y="4400"/>
                  </a:cubicBezTo>
                  <a:cubicBezTo>
                    <a:pt x="6496" y="4185"/>
                    <a:pt x="5288" y="3887"/>
                    <a:pt x="4096" y="3515"/>
                  </a:cubicBezTo>
                  <a:cubicBezTo>
                    <a:pt x="2819" y="3113"/>
                    <a:pt x="1550" y="2626"/>
                    <a:pt x="394" y="1939"/>
                  </a:cubicBezTo>
                  <a:lnTo>
                    <a:pt x="394" y="1939"/>
                  </a:lnTo>
                  <a:cubicBezTo>
                    <a:pt x="420" y="1466"/>
                    <a:pt x="484" y="994"/>
                    <a:pt x="568" y="530"/>
                  </a:cubicBezTo>
                  <a:close/>
                  <a:moveTo>
                    <a:pt x="441" y="1"/>
                  </a:moveTo>
                  <a:cubicBezTo>
                    <a:pt x="426" y="1"/>
                    <a:pt x="412" y="3"/>
                    <a:pt x="397" y="7"/>
                  </a:cubicBezTo>
                  <a:lnTo>
                    <a:pt x="397" y="7"/>
                  </a:lnTo>
                  <a:cubicBezTo>
                    <a:pt x="329" y="12"/>
                    <a:pt x="267" y="55"/>
                    <a:pt x="249" y="147"/>
                  </a:cubicBezTo>
                  <a:cubicBezTo>
                    <a:pt x="133" y="768"/>
                    <a:pt x="34" y="1405"/>
                    <a:pt x="9" y="2042"/>
                  </a:cubicBezTo>
                  <a:cubicBezTo>
                    <a:pt x="1" y="2108"/>
                    <a:pt x="42" y="2166"/>
                    <a:pt x="100" y="2199"/>
                  </a:cubicBezTo>
                  <a:cubicBezTo>
                    <a:pt x="1184" y="2870"/>
                    <a:pt x="2375" y="3349"/>
                    <a:pt x="3575" y="3747"/>
                  </a:cubicBezTo>
                  <a:cubicBezTo>
                    <a:pt x="4800" y="4160"/>
                    <a:pt x="6066" y="4475"/>
                    <a:pt x="7340" y="4715"/>
                  </a:cubicBezTo>
                  <a:cubicBezTo>
                    <a:pt x="7878" y="4814"/>
                    <a:pt x="8424" y="4897"/>
                    <a:pt x="8970" y="4988"/>
                  </a:cubicBezTo>
                  <a:cubicBezTo>
                    <a:pt x="9516" y="5070"/>
                    <a:pt x="10070" y="5153"/>
                    <a:pt x="10616" y="5211"/>
                  </a:cubicBezTo>
                  <a:cubicBezTo>
                    <a:pt x="11254" y="5278"/>
                    <a:pt x="11896" y="5326"/>
                    <a:pt x="12536" y="5326"/>
                  </a:cubicBezTo>
                  <a:cubicBezTo>
                    <a:pt x="13085" y="5326"/>
                    <a:pt x="13632" y="5291"/>
                    <a:pt x="14174" y="5203"/>
                  </a:cubicBezTo>
                  <a:cubicBezTo>
                    <a:pt x="14762" y="5112"/>
                    <a:pt x="15333" y="4938"/>
                    <a:pt x="15854" y="4649"/>
                  </a:cubicBezTo>
                  <a:cubicBezTo>
                    <a:pt x="16433" y="4318"/>
                    <a:pt x="16996" y="3879"/>
                    <a:pt x="17236" y="3234"/>
                  </a:cubicBezTo>
                  <a:cubicBezTo>
                    <a:pt x="17287" y="3109"/>
                    <a:pt x="17169" y="2997"/>
                    <a:pt x="17049" y="2997"/>
                  </a:cubicBezTo>
                  <a:cubicBezTo>
                    <a:pt x="17034" y="2997"/>
                    <a:pt x="17019" y="2998"/>
                    <a:pt x="17004" y="3002"/>
                  </a:cubicBezTo>
                  <a:cubicBezTo>
                    <a:pt x="15496" y="3363"/>
                    <a:pt x="13948" y="3522"/>
                    <a:pt x="12399" y="3522"/>
                  </a:cubicBezTo>
                  <a:cubicBezTo>
                    <a:pt x="11713" y="3522"/>
                    <a:pt x="11027" y="3491"/>
                    <a:pt x="10343" y="3432"/>
                  </a:cubicBezTo>
                  <a:cubicBezTo>
                    <a:pt x="8068" y="3242"/>
                    <a:pt x="5776" y="2729"/>
                    <a:pt x="3674" y="1819"/>
                  </a:cubicBezTo>
                  <a:cubicBezTo>
                    <a:pt x="2557" y="1347"/>
                    <a:pt x="1498" y="760"/>
                    <a:pt x="530" y="32"/>
                  </a:cubicBezTo>
                  <a:cubicBezTo>
                    <a:pt x="503" y="10"/>
                    <a:pt x="472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 rot="735880" flipH="1">
              <a:off x="7416981" y="3478281"/>
              <a:ext cx="220091" cy="213668"/>
            </a:xfrm>
            <a:custGeom>
              <a:avLst/>
              <a:gdLst/>
              <a:ahLst/>
              <a:cxnLst/>
              <a:rect l="l" t="t" r="r" b="b"/>
              <a:pathLst>
                <a:path w="4112" h="3992" extrusionOk="0">
                  <a:moveTo>
                    <a:pt x="2169" y="381"/>
                  </a:moveTo>
                  <a:cubicBezTo>
                    <a:pt x="2404" y="381"/>
                    <a:pt x="2634" y="454"/>
                    <a:pt x="2837" y="582"/>
                  </a:cubicBezTo>
                  <a:cubicBezTo>
                    <a:pt x="3358" y="897"/>
                    <a:pt x="3656" y="1534"/>
                    <a:pt x="3557" y="2138"/>
                  </a:cubicBezTo>
                  <a:cubicBezTo>
                    <a:pt x="3449" y="2816"/>
                    <a:pt x="2862" y="3462"/>
                    <a:pt x="2192" y="3594"/>
                  </a:cubicBezTo>
                  <a:cubicBezTo>
                    <a:pt x="2117" y="3608"/>
                    <a:pt x="2043" y="3614"/>
                    <a:pt x="1968" y="3614"/>
                  </a:cubicBezTo>
                  <a:cubicBezTo>
                    <a:pt x="1504" y="3614"/>
                    <a:pt x="1051" y="3356"/>
                    <a:pt x="802" y="2957"/>
                  </a:cubicBezTo>
                  <a:cubicBezTo>
                    <a:pt x="380" y="2295"/>
                    <a:pt x="603" y="1501"/>
                    <a:pt x="1091" y="938"/>
                  </a:cubicBezTo>
                  <a:cubicBezTo>
                    <a:pt x="1339" y="673"/>
                    <a:pt x="1646" y="450"/>
                    <a:pt x="2010" y="392"/>
                  </a:cubicBezTo>
                  <a:cubicBezTo>
                    <a:pt x="2063" y="384"/>
                    <a:pt x="2116" y="381"/>
                    <a:pt x="2169" y="381"/>
                  </a:cubicBezTo>
                  <a:close/>
                  <a:moveTo>
                    <a:pt x="2176" y="1"/>
                  </a:moveTo>
                  <a:cubicBezTo>
                    <a:pt x="2148" y="1"/>
                    <a:pt x="2120" y="1"/>
                    <a:pt x="2092" y="3"/>
                  </a:cubicBezTo>
                  <a:cubicBezTo>
                    <a:pt x="1594" y="36"/>
                    <a:pt x="1168" y="295"/>
                    <a:pt x="839" y="660"/>
                  </a:cubicBezTo>
                  <a:lnTo>
                    <a:pt x="839" y="660"/>
                  </a:lnTo>
                  <a:cubicBezTo>
                    <a:pt x="834" y="664"/>
                    <a:pt x="830" y="668"/>
                    <a:pt x="826" y="673"/>
                  </a:cubicBezTo>
                  <a:cubicBezTo>
                    <a:pt x="826" y="673"/>
                    <a:pt x="826" y="673"/>
                    <a:pt x="826" y="673"/>
                  </a:cubicBezTo>
                  <a:lnTo>
                    <a:pt x="826" y="673"/>
                  </a:lnTo>
                  <a:cubicBezTo>
                    <a:pt x="825" y="675"/>
                    <a:pt x="823" y="677"/>
                    <a:pt x="821" y="679"/>
                  </a:cubicBezTo>
                  <a:lnTo>
                    <a:pt x="821" y="679"/>
                  </a:lnTo>
                  <a:cubicBezTo>
                    <a:pt x="270" y="1307"/>
                    <a:pt x="0" y="2149"/>
                    <a:pt x="355" y="2940"/>
                  </a:cubicBezTo>
                  <a:cubicBezTo>
                    <a:pt x="639" y="3558"/>
                    <a:pt x="1274" y="3992"/>
                    <a:pt x="1963" y="3992"/>
                  </a:cubicBezTo>
                  <a:cubicBezTo>
                    <a:pt x="1976" y="3992"/>
                    <a:pt x="1989" y="3991"/>
                    <a:pt x="2001" y="3991"/>
                  </a:cubicBezTo>
                  <a:cubicBezTo>
                    <a:pt x="2854" y="3975"/>
                    <a:pt x="3598" y="3280"/>
                    <a:pt x="3863" y="2494"/>
                  </a:cubicBezTo>
                  <a:cubicBezTo>
                    <a:pt x="4111" y="1749"/>
                    <a:pt x="3847" y="897"/>
                    <a:pt x="3243" y="400"/>
                  </a:cubicBezTo>
                  <a:cubicBezTo>
                    <a:pt x="2941" y="161"/>
                    <a:pt x="2568" y="1"/>
                    <a:pt x="2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 rot="735880" flipH="1">
              <a:off x="6956115" y="3381808"/>
              <a:ext cx="268370" cy="152651"/>
            </a:xfrm>
            <a:custGeom>
              <a:avLst/>
              <a:gdLst/>
              <a:ahLst/>
              <a:cxnLst/>
              <a:rect l="l" t="t" r="r" b="b"/>
              <a:pathLst>
                <a:path w="5014" h="2852" extrusionOk="0">
                  <a:moveTo>
                    <a:pt x="4376" y="382"/>
                  </a:moveTo>
                  <a:cubicBezTo>
                    <a:pt x="4390" y="385"/>
                    <a:pt x="4395" y="386"/>
                    <a:pt x="4396" y="386"/>
                  </a:cubicBezTo>
                  <a:cubicBezTo>
                    <a:pt x="4398" y="386"/>
                    <a:pt x="4382" y="382"/>
                    <a:pt x="4376" y="382"/>
                  </a:cubicBezTo>
                  <a:close/>
                  <a:moveTo>
                    <a:pt x="4542" y="457"/>
                  </a:moveTo>
                  <a:lnTo>
                    <a:pt x="4542" y="457"/>
                  </a:lnTo>
                  <a:cubicBezTo>
                    <a:pt x="4543" y="459"/>
                    <a:pt x="4545" y="464"/>
                    <a:pt x="4546" y="468"/>
                  </a:cubicBezTo>
                  <a:lnTo>
                    <a:pt x="4546" y="468"/>
                  </a:lnTo>
                  <a:cubicBezTo>
                    <a:pt x="4545" y="466"/>
                    <a:pt x="4544" y="462"/>
                    <a:pt x="4542" y="457"/>
                  </a:cubicBezTo>
                  <a:close/>
                  <a:moveTo>
                    <a:pt x="4376" y="382"/>
                  </a:moveTo>
                  <a:cubicBezTo>
                    <a:pt x="4384" y="382"/>
                    <a:pt x="4401" y="382"/>
                    <a:pt x="4409" y="390"/>
                  </a:cubicBezTo>
                  <a:cubicBezTo>
                    <a:pt x="4426" y="390"/>
                    <a:pt x="4451" y="399"/>
                    <a:pt x="4467" y="407"/>
                  </a:cubicBezTo>
                  <a:cubicBezTo>
                    <a:pt x="4476" y="408"/>
                    <a:pt x="4482" y="409"/>
                    <a:pt x="4485" y="409"/>
                  </a:cubicBezTo>
                  <a:lnTo>
                    <a:pt x="4485" y="409"/>
                  </a:lnTo>
                  <a:cubicBezTo>
                    <a:pt x="4483" y="410"/>
                    <a:pt x="4484" y="414"/>
                    <a:pt x="4500" y="423"/>
                  </a:cubicBezTo>
                  <a:cubicBezTo>
                    <a:pt x="4506" y="426"/>
                    <a:pt x="4511" y="428"/>
                    <a:pt x="4514" y="428"/>
                  </a:cubicBezTo>
                  <a:lnTo>
                    <a:pt x="4514" y="428"/>
                  </a:lnTo>
                  <a:cubicBezTo>
                    <a:pt x="4514" y="429"/>
                    <a:pt x="4515" y="430"/>
                    <a:pt x="4517" y="432"/>
                  </a:cubicBezTo>
                  <a:cubicBezTo>
                    <a:pt x="4524" y="436"/>
                    <a:pt x="4534" y="447"/>
                    <a:pt x="4539" y="453"/>
                  </a:cubicBezTo>
                  <a:lnTo>
                    <a:pt x="4539" y="453"/>
                  </a:lnTo>
                  <a:cubicBezTo>
                    <a:pt x="4543" y="460"/>
                    <a:pt x="4546" y="467"/>
                    <a:pt x="4547" y="471"/>
                  </a:cubicBezTo>
                  <a:lnTo>
                    <a:pt x="4547" y="471"/>
                  </a:lnTo>
                  <a:cubicBezTo>
                    <a:pt x="4552" y="484"/>
                    <a:pt x="4556" y="501"/>
                    <a:pt x="4559" y="508"/>
                  </a:cubicBezTo>
                  <a:lnTo>
                    <a:pt x="4559" y="508"/>
                  </a:lnTo>
                  <a:cubicBezTo>
                    <a:pt x="4565" y="604"/>
                    <a:pt x="4548" y="699"/>
                    <a:pt x="4508" y="771"/>
                  </a:cubicBezTo>
                  <a:cubicBezTo>
                    <a:pt x="4376" y="1011"/>
                    <a:pt x="4136" y="1176"/>
                    <a:pt x="3904" y="1317"/>
                  </a:cubicBezTo>
                  <a:cubicBezTo>
                    <a:pt x="3607" y="1483"/>
                    <a:pt x="3292" y="1623"/>
                    <a:pt x="2978" y="1747"/>
                  </a:cubicBezTo>
                  <a:cubicBezTo>
                    <a:pt x="2672" y="1855"/>
                    <a:pt x="2365" y="1946"/>
                    <a:pt x="2068" y="2053"/>
                  </a:cubicBezTo>
                  <a:cubicBezTo>
                    <a:pt x="1572" y="2228"/>
                    <a:pt x="1070" y="2358"/>
                    <a:pt x="556" y="2443"/>
                  </a:cubicBezTo>
                  <a:lnTo>
                    <a:pt x="556" y="2443"/>
                  </a:lnTo>
                  <a:cubicBezTo>
                    <a:pt x="896" y="2161"/>
                    <a:pt x="1229" y="1870"/>
                    <a:pt x="1579" y="1598"/>
                  </a:cubicBezTo>
                  <a:cubicBezTo>
                    <a:pt x="1910" y="1334"/>
                    <a:pt x="2274" y="1061"/>
                    <a:pt x="2663" y="870"/>
                  </a:cubicBezTo>
                  <a:cubicBezTo>
                    <a:pt x="3069" y="680"/>
                    <a:pt x="3516" y="506"/>
                    <a:pt x="3979" y="415"/>
                  </a:cubicBezTo>
                  <a:cubicBezTo>
                    <a:pt x="4086" y="390"/>
                    <a:pt x="4169" y="382"/>
                    <a:pt x="4293" y="382"/>
                  </a:cubicBezTo>
                  <a:close/>
                  <a:moveTo>
                    <a:pt x="4283" y="1"/>
                  </a:moveTo>
                  <a:cubicBezTo>
                    <a:pt x="4267" y="1"/>
                    <a:pt x="4251" y="1"/>
                    <a:pt x="4235" y="1"/>
                  </a:cubicBezTo>
                  <a:cubicBezTo>
                    <a:pt x="3689" y="18"/>
                    <a:pt x="3135" y="250"/>
                    <a:pt x="2638" y="465"/>
                  </a:cubicBezTo>
                  <a:cubicBezTo>
                    <a:pt x="2258" y="639"/>
                    <a:pt x="1902" y="870"/>
                    <a:pt x="1571" y="1127"/>
                  </a:cubicBezTo>
                  <a:cubicBezTo>
                    <a:pt x="1075" y="1499"/>
                    <a:pt x="603" y="1913"/>
                    <a:pt x="131" y="2310"/>
                  </a:cubicBezTo>
                  <a:cubicBezTo>
                    <a:pt x="1" y="2418"/>
                    <a:pt x="89" y="2577"/>
                    <a:pt x="216" y="2615"/>
                  </a:cubicBezTo>
                  <a:lnTo>
                    <a:pt x="216" y="2615"/>
                  </a:lnTo>
                  <a:cubicBezTo>
                    <a:pt x="207" y="2649"/>
                    <a:pt x="206" y="2685"/>
                    <a:pt x="214" y="2715"/>
                  </a:cubicBezTo>
                  <a:cubicBezTo>
                    <a:pt x="235" y="2808"/>
                    <a:pt x="318" y="2851"/>
                    <a:pt x="403" y="2851"/>
                  </a:cubicBezTo>
                  <a:cubicBezTo>
                    <a:pt x="418" y="2851"/>
                    <a:pt x="432" y="2850"/>
                    <a:pt x="446" y="2848"/>
                  </a:cubicBezTo>
                  <a:cubicBezTo>
                    <a:pt x="1315" y="2724"/>
                    <a:pt x="2159" y="2451"/>
                    <a:pt x="2978" y="2145"/>
                  </a:cubicBezTo>
                  <a:cubicBezTo>
                    <a:pt x="3334" y="2020"/>
                    <a:pt x="3689" y="1871"/>
                    <a:pt x="4020" y="1689"/>
                  </a:cubicBezTo>
                  <a:cubicBezTo>
                    <a:pt x="4310" y="1524"/>
                    <a:pt x="4608" y="1317"/>
                    <a:pt x="4798" y="1027"/>
                  </a:cubicBezTo>
                  <a:cubicBezTo>
                    <a:pt x="4939" y="812"/>
                    <a:pt x="5013" y="490"/>
                    <a:pt x="4864" y="258"/>
                  </a:cubicBezTo>
                  <a:cubicBezTo>
                    <a:pt x="4741" y="57"/>
                    <a:pt x="4502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 rot="735880" flipH="1">
              <a:off x="7160065" y="3540740"/>
              <a:ext cx="134720" cy="116522"/>
            </a:xfrm>
            <a:custGeom>
              <a:avLst/>
              <a:gdLst/>
              <a:ahLst/>
              <a:cxnLst/>
              <a:rect l="l" t="t" r="r" b="b"/>
              <a:pathLst>
                <a:path w="2517" h="2177" extrusionOk="0">
                  <a:moveTo>
                    <a:pt x="407" y="1559"/>
                  </a:moveTo>
                  <a:cubicBezTo>
                    <a:pt x="407" y="1572"/>
                    <a:pt x="409" y="1580"/>
                    <a:pt x="410" y="1580"/>
                  </a:cubicBezTo>
                  <a:cubicBezTo>
                    <a:pt x="410" y="1580"/>
                    <a:pt x="410" y="1573"/>
                    <a:pt x="407" y="1559"/>
                  </a:cubicBezTo>
                  <a:close/>
                  <a:moveTo>
                    <a:pt x="432" y="1635"/>
                  </a:moveTo>
                  <a:cubicBezTo>
                    <a:pt x="432" y="1639"/>
                    <a:pt x="435" y="1641"/>
                    <a:pt x="437" y="1643"/>
                  </a:cubicBezTo>
                  <a:lnTo>
                    <a:pt x="437" y="1643"/>
                  </a:lnTo>
                  <a:cubicBezTo>
                    <a:pt x="435" y="1640"/>
                    <a:pt x="433" y="1638"/>
                    <a:pt x="432" y="1635"/>
                  </a:cubicBezTo>
                  <a:close/>
                  <a:moveTo>
                    <a:pt x="2136" y="268"/>
                  </a:moveTo>
                  <a:lnTo>
                    <a:pt x="2136" y="268"/>
                  </a:lnTo>
                  <a:cubicBezTo>
                    <a:pt x="2069" y="673"/>
                    <a:pt x="1912" y="1079"/>
                    <a:pt x="1672" y="1385"/>
                  </a:cubicBezTo>
                  <a:cubicBezTo>
                    <a:pt x="1606" y="1467"/>
                    <a:pt x="1540" y="1542"/>
                    <a:pt x="1457" y="1608"/>
                  </a:cubicBezTo>
                  <a:cubicBezTo>
                    <a:pt x="1432" y="1633"/>
                    <a:pt x="1399" y="1658"/>
                    <a:pt x="1358" y="1683"/>
                  </a:cubicBezTo>
                  <a:cubicBezTo>
                    <a:pt x="1333" y="1699"/>
                    <a:pt x="1317" y="1707"/>
                    <a:pt x="1300" y="1716"/>
                  </a:cubicBezTo>
                  <a:cubicBezTo>
                    <a:pt x="1275" y="1724"/>
                    <a:pt x="1250" y="1740"/>
                    <a:pt x="1242" y="1740"/>
                  </a:cubicBezTo>
                  <a:cubicBezTo>
                    <a:pt x="1151" y="1782"/>
                    <a:pt x="1077" y="1798"/>
                    <a:pt x="986" y="1798"/>
                  </a:cubicBezTo>
                  <a:cubicBezTo>
                    <a:pt x="870" y="1798"/>
                    <a:pt x="795" y="1790"/>
                    <a:pt x="696" y="1765"/>
                  </a:cubicBezTo>
                  <a:cubicBezTo>
                    <a:pt x="655" y="1757"/>
                    <a:pt x="613" y="1749"/>
                    <a:pt x="580" y="1732"/>
                  </a:cubicBezTo>
                  <a:cubicBezTo>
                    <a:pt x="572" y="1732"/>
                    <a:pt x="564" y="1724"/>
                    <a:pt x="555" y="1724"/>
                  </a:cubicBezTo>
                  <a:cubicBezTo>
                    <a:pt x="539" y="1716"/>
                    <a:pt x="522" y="1707"/>
                    <a:pt x="506" y="1699"/>
                  </a:cubicBezTo>
                  <a:cubicBezTo>
                    <a:pt x="498" y="1691"/>
                    <a:pt x="481" y="1683"/>
                    <a:pt x="465" y="1675"/>
                  </a:cubicBezTo>
                  <a:lnTo>
                    <a:pt x="465" y="1675"/>
                  </a:lnTo>
                  <a:cubicBezTo>
                    <a:pt x="477" y="1681"/>
                    <a:pt x="482" y="1683"/>
                    <a:pt x="483" y="1683"/>
                  </a:cubicBezTo>
                  <a:cubicBezTo>
                    <a:pt x="485" y="1683"/>
                    <a:pt x="475" y="1676"/>
                    <a:pt x="464" y="1666"/>
                  </a:cubicBezTo>
                  <a:cubicBezTo>
                    <a:pt x="457" y="1659"/>
                    <a:pt x="450" y="1652"/>
                    <a:pt x="439" y="1645"/>
                  </a:cubicBezTo>
                  <a:lnTo>
                    <a:pt x="439" y="1645"/>
                  </a:lnTo>
                  <a:cubicBezTo>
                    <a:pt x="438" y="1644"/>
                    <a:pt x="438" y="1644"/>
                    <a:pt x="437" y="1643"/>
                  </a:cubicBezTo>
                  <a:lnTo>
                    <a:pt x="437" y="1643"/>
                  </a:lnTo>
                  <a:cubicBezTo>
                    <a:pt x="437" y="1644"/>
                    <a:pt x="438" y="1644"/>
                    <a:pt x="438" y="1645"/>
                  </a:cubicBezTo>
                  <a:lnTo>
                    <a:pt x="438" y="1645"/>
                  </a:lnTo>
                  <a:cubicBezTo>
                    <a:pt x="436" y="1644"/>
                    <a:pt x="434" y="1642"/>
                    <a:pt x="431" y="1641"/>
                  </a:cubicBezTo>
                  <a:cubicBezTo>
                    <a:pt x="426" y="1633"/>
                    <a:pt x="425" y="1630"/>
                    <a:pt x="426" y="1630"/>
                  </a:cubicBezTo>
                  <a:lnTo>
                    <a:pt x="426" y="1630"/>
                  </a:lnTo>
                  <a:cubicBezTo>
                    <a:pt x="427" y="1630"/>
                    <a:pt x="429" y="1633"/>
                    <a:pt x="432" y="1635"/>
                  </a:cubicBezTo>
                  <a:lnTo>
                    <a:pt x="432" y="1635"/>
                  </a:lnTo>
                  <a:cubicBezTo>
                    <a:pt x="431" y="1635"/>
                    <a:pt x="431" y="1634"/>
                    <a:pt x="431" y="1633"/>
                  </a:cubicBezTo>
                  <a:cubicBezTo>
                    <a:pt x="423" y="1616"/>
                    <a:pt x="415" y="1608"/>
                    <a:pt x="406" y="1592"/>
                  </a:cubicBezTo>
                  <a:lnTo>
                    <a:pt x="406" y="1592"/>
                  </a:lnTo>
                  <a:cubicBezTo>
                    <a:pt x="415" y="1605"/>
                    <a:pt x="419" y="1613"/>
                    <a:pt x="420" y="1613"/>
                  </a:cubicBezTo>
                  <a:cubicBezTo>
                    <a:pt x="421" y="1613"/>
                    <a:pt x="419" y="1607"/>
                    <a:pt x="415" y="1592"/>
                  </a:cubicBezTo>
                  <a:cubicBezTo>
                    <a:pt x="406" y="1583"/>
                    <a:pt x="406" y="1567"/>
                    <a:pt x="406" y="1558"/>
                  </a:cubicBezTo>
                  <a:lnTo>
                    <a:pt x="406" y="1558"/>
                  </a:lnTo>
                  <a:cubicBezTo>
                    <a:pt x="406" y="1559"/>
                    <a:pt x="407" y="1559"/>
                    <a:pt x="407" y="1559"/>
                  </a:cubicBezTo>
                  <a:lnTo>
                    <a:pt x="407" y="1559"/>
                  </a:lnTo>
                  <a:cubicBezTo>
                    <a:pt x="406" y="1557"/>
                    <a:pt x="406" y="1553"/>
                    <a:pt x="406" y="1550"/>
                  </a:cubicBezTo>
                  <a:cubicBezTo>
                    <a:pt x="406" y="1542"/>
                    <a:pt x="406" y="1525"/>
                    <a:pt x="406" y="1509"/>
                  </a:cubicBezTo>
                  <a:cubicBezTo>
                    <a:pt x="415" y="1484"/>
                    <a:pt x="423" y="1451"/>
                    <a:pt x="431" y="1418"/>
                  </a:cubicBezTo>
                  <a:cubicBezTo>
                    <a:pt x="439" y="1401"/>
                    <a:pt x="439" y="1393"/>
                    <a:pt x="448" y="1376"/>
                  </a:cubicBezTo>
                  <a:lnTo>
                    <a:pt x="448" y="1376"/>
                  </a:lnTo>
                  <a:cubicBezTo>
                    <a:pt x="443" y="1391"/>
                    <a:pt x="442" y="1396"/>
                    <a:pt x="442" y="1396"/>
                  </a:cubicBezTo>
                  <a:cubicBezTo>
                    <a:pt x="444" y="1396"/>
                    <a:pt x="456" y="1366"/>
                    <a:pt x="456" y="1360"/>
                  </a:cubicBezTo>
                  <a:cubicBezTo>
                    <a:pt x="473" y="1327"/>
                    <a:pt x="489" y="1294"/>
                    <a:pt x="514" y="1261"/>
                  </a:cubicBezTo>
                  <a:cubicBezTo>
                    <a:pt x="530" y="1236"/>
                    <a:pt x="547" y="1203"/>
                    <a:pt x="572" y="1170"/>
                  </a:cubicBezTo>
                  <a:cubicBezTo>
                    <a:pt x="575" y="1165"/>
                    <a:pt x="578" y="1162"/>
                    <a:pt x="579" y="1160"/>
                  </a:cubicBezTo>
                  <a:lnTo>
                    <a:pt x="579" y="1160"/>
                  </a:lnTo>
                  <a:cubicBezTo>
                    <a:pt x="579" y="1161"/>
                    <a:pt x="578" y="1161"/>
                    <a:pt x="579" y="1161"/>
                  </a:cubicBezTo>
                  <a:cubicBezTo>
                    <a:pt x="579" y="1161"/>
                    <a:pt x="582" y="1159"/>
                    <a:pt x="588" y="1153"/>
                  </a:cubicBezTo>
                  <a:cubicBezTo>
                    <a:pt x="597" y="1136"/>
                    <a:pt x="613" y="1120"/>
                    <a:pt x="630" y="1103"/>
                  </a:cubicBezTo>
                  <a:cubicBezTo>
                    <a:pt x="688" y="1037"/>
                    <a:pt x="746" y="971"/>
                    <a:pt x="812" y="913"/>
                  </a:cubicBezTo>
                  <a:cubicBezTo>
                    <a:pt x="845" y="888"/>
                    <a:pt x="870" y="855"/>
                    <a:pt x="903" y="830"/>
                  </a:cubicBezTo>
                  <a:cubicBezTo>
                    <a:pt x="919" y="822"/>
                    <a:pt x="936" y="806"/>
                    <a:pt x="952" y="789"/>
                  </a:cubicBezTo>
                  <a:cubicBezTo>
                    <a:pt x="957" y="787"/>
                    <a:pt x="959" y="786"/>
                    <a:pt x="960" y="786"/>
                  </a:cubicBezTo>
                  <a:lnTo>
                    <a:pt x="960" y="786"/>
                  </a:lnTo>
                  <a:cubicBezTo>
                    <a:pt x="961" y="786"/>
                    <a:pt x="952" y="791"/>
                    <a:pt x="952" y="797"/>
                  </a:cubicBezTo>
                  <a:cubicBezTo>
                    <a:pt x="969" y="781"/>
                    <a:pt x="977" y="772"/>
                    <a:pt x="994" y="764"/>
                  </a:cubicBezTo>
                  <a:cubicBezTo>
                    <a:pt x="1068" y="706"/>
                    <a:pt x="1159" y="648"/>
                    <a:pt x="1242" y="599"/>
                  </a:cubicBezTo>
                  <a:cubicBezTo>
                    <a:pt x="1283" y="574"/>
                    <a:pt x="1333" y="549"/>
                    <a:pt x="1374" y="532"/>
                  </a:cubicBezTo>
                  <a:cubicBezTo>
                    <a:pt x="1399" y="516"/>
                    <a:pt x="1424" y="508"/>
                    <a:pt x="1449" y="499"/>
                  </a:cubicBezTo>
                  <a:cubicBezTo>
                    <a:pt x="1457" y="493"/>
                    <a:pt x="1461" y="490"/>
                    <a:pt x="1462" y="489"/>
                  </a:cubicBezTo>
                  <a:lnTo>
                    <a:pt x="1462" y="489"/>
                  </a:lnTo>
                  <a:cubicBezTo>
                    <a:pt x="1462" y="489"/>
                    <a:pt x="1462" y="489"/>
                    <a:pt x="1463" y="489"/>
                  </a:cubicBezTo>
                  <a:cubicBezTo>
                    <a:pt x="1465" y="489"/>
                    <a:pt x="1470" y="488"/>
                    <a:pt x="1482" y="483"/>
                  </a:cubicBezTo>
                  <a:cubicBezTo>
                    <a:pt x="1565" y="450"/>
                    <a:pt x="1656" y="417"/>
                    <a:pt x="1739" y="400"/>
                  </a:cubicBezTo>
                  <a:cubicBezTo>
                    <a:pt x="1763" y="400"/>
                    <a:pt x="1780" y="392"/>
                    <a:pt x="1805" y="392"/>
                  </a:cubicBezTo>
                  <a:cubicBezTo>
                    <a:pt x="1788" y="395"/>
                    <a:pt x="1784" y="395"/>
                    <a:pt x="1785" y="395"/>
                  </a:cubicBezTo>
                  <a:cubicBezTo>
                    <a:pt x="1789" y="395"/>
                    <a:pt x="1819" y="392"/>
                    <a:pt x="1830" y="392"/>
                  </a:cubicBezTo>
                  <a:cubicBezTo>
                    <a:pt x="1871" y="384"/>
                    <a:pt x="1912" y="384"/>
                    <a:pt x="1962" y="384"/>
                  </a:cubicBezTo>
                  <a:cubicBezTo>
                    <a:pt x="1966" y="384"/>
                    <a:pt x="1970" y="384"/>
                    <a:pt x="1974" y="384"/>
                  </a:cubicBezTo>
                  <a:cubicBezTo>
                    <a:pt x="2043" y="384"/>
                    <a:pt x="2107" y="333"/>
                    <a:pt x="2136" y="268"/>
                  </a:cubicBezTo>
                  <a:close/>
                  <a:moveTo>
                    <a:pt x="1893" y="1"/>
                  </a:moveTo>
                  <a:cubicBezTo>
                    <a:pt x="1527" y="1"/>
                    <a:pt x="1166" y="181"/>
                    <a:pt x="870" y="384"/>
                  </a:cubicBezTo>
                  <a:cubicBezTo>
                    <a:pt x="547" y="607"/>
                    <a:pt x="233" y="897"/>
                    <a:pt x="84" y="1261"/>
                  </a:cubicBezTo>
                  <a:cubicBezTo>
                    <a:pt x="26" y="1401"/>
                    <a:pt x="1" y="1575"/>
                    <a:pt x="51" y="1724"/>
                  </a:cubicBezTo>
                  <a:cubicBezTo>
                    <a:pt x="117" y="1906"/>
                    <a:pt x="266" y="2014"/>
                    <a:pt x="439" y="2088"/>
                  </a:cubicBezTo>
                  <a:cubicBezTo>
                    <a:pt x="593" y="2147"/>
                    <a:pt x="772" y="2177"/>
                    <a:pt x="946" y="2177"/>
                  </a:cubicBezTo>
                  <a:cubicBezTo>
                    <a:pt x="1016" y="2177"/>
                    <a:pt x="1085" y="2172"/>
                    <a:pt x="1151" y="2162"/>
                  </a:cubicBezTo>
                  <a:cubicBezTo>
                    <a:pt x="1391" y="2121"/>
                    <a:pt x="1606" y="1997"/>
                    <a:pt x="1780" y="1831"/>
                  </a:cubicBezTo>
                  <a:cubicBezTo>
                    <a:pt x="2177" y="1459"/>
                    <a:pt x="2417" y="897"/>
                    <a:pt x="2500" y="367"/>
                  </a:cubicBezTo>
                  <a:cubicBezTo>
                    <a:pt x="2516" y="268"/>
                    <a:pt x="2475" y="168"/>
                    <a:pt x="2367" y="135"/>
                  </a:cubicBezTo>
                  <a:cubicBezTo>
                    <a:pt x="2353" y="131"/>
                    <a:pt x="2338" y="130"/>
                    <a:pt x="2323" y="130"/>
                  </a:cubicBezTo>
                  <a:cubicBezTo>
                    <a:pt x="2254" y="130"/>
                    <a:pt x="2179" y="167"/>
                    <a:pt x="2148" y="229"/>
                  </a:cubicBezTo>
                  <a:lnTo>
                    <a:pt x="2148" y="229"/>
                  </a:lnTo>
                  <a:cubicBezTo>
                    <a:pt x="2151" y="217"/>
                    <a:pt x="2152" y="205"/>
                    <a:pt x="2152" y="193"/>
                  </a:cubicBezTo>
                  <a:cubicBezTo>
                    <a:pt x="2152" y="86"/>
                    <a:pt x="2061" y="11"/>
                    <a:pt x="1962" y="3"/>
                  </a:cubicBezTo>
                  <a:cubicBezTo>
                    <a:pt x="1939" y="1"/>
                    <a:pt x="1916" y="1"/>
                    <a:pt x="1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 rot="735880" flipH="1">
              <a:off x="6948736" y="1944445"/>
              <a:ext cx="1265791" cy="237968"/>
            </a:xfrm>
            <a:custGeom>
              <a:avLst/>
              <a:gdLst/>
              <a:ahLst/>
              <a:cxnLst/>
              <a:rect l="l" t="t" r="r" b="b"/>
              <a:pathLst>
                <a:path w="23649" h="4446" extrusionOk="0">
                  <a:moveTo>
                    <a:pt x="6400" y="0"/>
                  </a:moveTo>
                  <a:cubicBezTo>
                    <a:pt x="5306" y="0"/>
                    <a:pt x="4216" y="48"/>
                    <a:pt x="3136" y="169"/>
                  </a:cubicBezTo>
                  <a:cubicBezTo>
                    <a:pt x="2450" y="227"/>
                    <a:pt x="0" y="558"/>
                    <a:pt x="563" y="1700"/>
                  </a:cubicBezTo>
                  <a:cubicBezTo>
                    <a:pt x="1076" y="2767"/>
                    <a:pt x="3914" y="3520"/>
                    <a:pt x="4866" y="3711"/>
                  </a:cubicBezTo>
                  <a:cubicBezTo>
                    <a:pt x="6023" y="3926"/>
                    <a:pt x="11530" y="4446"/>
                    <a:pt x="16706" y="4446"/>
                  </a:cubicBezTo>
                  <a:cubicBezTo>
                    <a:pt x="19299" y="4446"/>
                    <a:pt x="21809" y="4315"/>
                    <a:pt x="23648" y="3951"/>
                  </a:cubicBezTo>
                  <a:lnTo>
                    <a:pt x="23648" y="3951"/>
                  </a:lnTo>
                  <a:cubicBezTo>
                    <a:pt x="23219" y="4029"/>
                    <a:pt x="22754" y="4043"/>
                    <a:pt x="22318" y="4043"/>
                  </a:cubicBezTo>
                  <a:cubicBezTo>
                    <a:pt x="22074" y="4043"/>
                    <a:pt x="21839" y="4039"/>
                    <a:pt x="21626" y="4039"/>
                  </a:cubicBezTo>
                  <a:cubicBezTo>
                    <a:pt x="21538" y="4039"/>
                    <a:pt x="21453" y="4040"/>
                    <a:pt x="21373" y="4042"/>
                  </a:cubicBezTo>
                  <a:cubicBezTo>
                    <a:pt x="20543" y="4062"/>
                    <a:pt x="19690" y="4092"/>
                    <a:pt x="18834" y="4092"/>
                  </a:cubicBezTo>
                  <a:cubicBezTo>
                    <a:pt x="17248" y="4092"/>
                    <a:pt x="15652" y="3988"/>
                    <a:pt x="14174" y="3520"/>
                  </a:cubicBezTo>
                  <a:cubicBezTo>
                    <a:pt x="12221" y="2916"/>
                    <a:pt x="12279" y="1799"/>
                    <a:pt x="12710" y="327"/>
                  </a:cubicBezTo>
                  <a:cubicBezTo>
                    <a:pt x="10620" y="174"/>
                    <a:pt x="8502" y="0"/>
                    <a:pt x="6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 rot="735880" flipH="1">
              <a:off x="7314586" y="1617368"/>
              <a:ext cx="283464" cy="510673"/>
            </a:xfrm>
            <a:custGeom>
              <a:avLst/>
              <a:gdLst/>
              <a:ahLst/>
              <a:cxnLst/>
              <a:rect l="l" t="t" r="r" b="b"/>
              <a:pathLst>
                <a:path w="5296" h="9541" extrusionOk="0">
                  <a:moveTo>
                    <a:pt x="4088" y="0"/>
                  </a:moveTo>
                  <a:cubicBezTo>
                    <a:pt x="1978" y="2052"/>
                    <a:pt x="555" y="5627"/>
                    <a:pt x="489" y="5859"/>
                  </a:cubicBezTo>
                  <a:cubicBezTo>
                    <a:pt x="58" y="7331"/>
                    <a:pt x="0" y="8448"/>
                    <a:pt x="1953" y="9052"/>
                  </a:cubicBezTo>
                  <a:cubicBezTo>
                    <a:pt x="2789" y="9317"/>
                    <a:pt x="3666" y="9466"/>
                    <a:pt x="4560" y="9541"/>
                  </a:cubicBezTo>
                  <a:cubicBezTo>
                    <a:pt x="5039" y="7869"/>
                    <a:pt x="5296" y="6115"/>
                    <a:pt x="5213" y="4477"/>
                  </a:cubicBezTo>
                  <a:cubicBezTo>
                    <a:pt x="5164" y="3459"/>
                    <a:pt x="4948" y="1175"/>
                    <a:pt x="4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 rot="735880" flipH="1">
              <a:off x="6918786" y="1475173"/>
              <a:ext cx="475294" cy="591388"/>
            </a:xfrm>
            <a:custGeom>
              <a:avLst/>
              <a:gdLst/>
              <a:ahLst/>
              <a:cxnLst/>
              <a:rect l="l" t="t" r="r" b="b"/>
              <a:pathLst>
                <a:path w="8880" h="11049" extrusionOk="0">
                  <a:moveTo>
                    <a:pt x="2897" y="0"/>
                  </a:moveTo>
                  <a:cubicBezTo>
                    <a:pt x="1848" y="0"/>
                    <a:pt x="870" y="585"/>
                    <a:pt x="1" y="1423"/>
                  </a:cubicBezTo>
                  <a:cubicBezTo>
                    <a:pt x="861" y="2598"/>
                    <a:pt x="1077" y="4882"/>
                    <a:pt x="1126" y="5900"/>
                  </a:cubicBezTo>
                  <a:cubicBezTo>
                    <a:pt x="1209" y="7538"/>
                    <a:pt x="952" y="9292"/>
                    <a:pt x="473" y="10964"/>
                  </a:cubicBezTo>
                  <a:cubicBezTo>
                    <a:pt x="1172" y="11028"/>
                    <a:pt x="1878" y="11049"/>
                    <a:pt x="2582" y="11049"/>
                  </a:cubicBezTo>
                  <a:cubicBezTo>
                    <a:pt x="3419" y="11049"/>
                    <a:pt x="4251" y="11019"/>
                    <a:pt x="5065" y="10997"/>
                  </a:cubicBezTo>
                  <a:cubicBezTo>
                    <a:pt x="5145" y="10995"/>
                    <a:pt x="5230" y="10994"/>
                    <a:pt x="5318" y="10994"/>
                  </a:cubicBezTo>
                  <a:cubicBezTo>
                    <a:pt x="5531" y="10994"/>
                    <a:pt x="5766" y="10998"/>
                    <a:pt x="6010" y="10998"/>
                  </a:cubicBezTo>
                  <a:cubicBezTo>
                    <a:pt x="6446" y="10998"/>
                    <a:pt x="6911" y="10984"/>
                    <a:pt x="7340" y="10906"/>
                  </a:cubicBezTo>
                  <a:lnTo>
                    <a:pt x="7348" y="10906"/>
                  </a:lnTo>
                  <a:cubicBezTo>
                    <a:pt x="7944" y="10790"/>
                    <a:pt x="8457" y="10533"/>
                    <a:pt x="8714" y="10020"/>
                  </a:cubicBezTo>
                  <a:cubicBezTo>
                    <a:pt x="8879" y="9681"/>
                    <a:pt x="8863" y="9168"/>
                    <a:pt x="8780" y="8622"/>
                  </a:cubicBezTo>
                  <a:lnTo>
                    <a:pt x="8780" y="8622"/>
                  </a:lnTo>
                  <a:cubicBezTo>
                    <a:pt x="8586" y="8637"/>
                    <a:pt x="8389" y="8647"/>
                    <a:pt x="8194" y="8647"/>
                  </a:cubicBezTo>
                  <a:cubicBezTo>
                    <a:pt x="7340" y="8647"/>
                    <a:pt x="6549" y="8466"/>
                    <a:pt x="6455" y="7819"/>
                  </a:cubicBezTo>
                  <a:cubicBezTo>
                    <a:pt x="6364" y="7033"/>
                    <a:pt x="7290" y="6653"/>
                    <a:pt x="8275" y="6438"/>
                  </a:cubicBezTo>
                  <a:cubicBezTo>
                    <a:pt x="7688" y="3988"/>
                    <a:pt x="6504" y="1266"/>
                    <a:pt x="4030" y="232"/>
                  </a:cubicBezTo>
                  <a:cubicBezTo>
                    <a:pt x="3645" y="73"/>
                    <a:pt x="3267" y="0"/>
                    <a:pt x="2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 rot="735880" flipH="1">
              <a:off x="6912835" y="1965389"/>
              <a:ext cx="1281153" cy="258414"/>
            </a:xfrm>
            <a:custGeom>
              <a:avLst/>
              <a:gdLst/>
              <a:ahLst/>
              <a:cxnLst/>
              <a:rect l="l" t="t" r="r" b="b"/>
              <a:pathLst>
                <a:path w="23936" h="4828" extrusionOk="0">
                  <a:moveTo>
                    <a:pt x="5502" y="3788"/>
                  </a:moveTo>
                  <a:cubicBezTo>
                    <a:pt x="5504" y="3788"/>
                    <a:pt x="5505" y="3789"/>
                    <a:pt x="5506" y="3789"/>
                  </a:cubicBezTo>
                  <a:lnTo>
                    <a:pt x="5506" y="3789"/>
                  </a:lnTo>
                  <a:cubicBezTo>
                    <a:pt x="5502" y="3788"/>
                    <a:pt x="5501" y="3788"/>
                    <a:pt x="5502" y="3788"/>
                  </a:cubicBezTo>
                  <a:close/>
                  <a:moveTo>
                    <a:pt x="6451" y="380"/>
                  </a:moveTo>
                  <a:cubicBezTo>
                    <a:pt x="8102" y="380"/>
                    <a:pt x="9748" y="487"/>
                    <a:pt x="11394" y="606"/>
                  </a:cubicBezTo>
                  <a:cubicBezTo>
                    <a:pt x="11784" y="633"/>
                    <a:pt x="12174" y="661"/>
                    <a:pt x="12563" y="688"/>
                  </a:cubicBezTo>
                  <a:lnTo>
                    <a:pt x="12563" y="688"/>
                  </a:lnTo>
                  <a:cubicBezTo>
                    <a:pt x="12409" y="1248"/>
                    <a:pt x="12292" y="1848"/>
                    <a:pt x="12445" y="2410"/>
                  </a:cubicBezTo>
                  <a:cubicBezTo>
                    <a:pt x="12635" y="3113"/>
                    <a:pt x="13248" y="3527"/>
                    <a:pt x="13893" y="3783"/>
                  </a:cubicBezTo>
                  <a:cubicBezTo>
                    <a:pt x="14886" y="4172"/>
                    <a:pt x="15978" y="4321"/>
                    <a:pt x="17037" y="4412"/>
                  </a:cubicBezTo>
                  <a:cubicBezTo>
                    <a:pt x="17185" y="4423"/>
                    <a:pt x="17332" y="4433"/>
                    <a:pt x="17480" y="4440"/>
                  </a:cubicBezTo>
                  <a:lnTo>
                    <a:pt x="17480" y="4440"/>
                  </a:lnTo>
                  <a:cubicBezTo>
                    <a:pt x="17164" y="4444"/>
                    <a:pt x="16848" y="4445"/>
                    <a:pt x="16533" y="4445"/>
                  </a:cubicBezTo>
                  <a:cubicBezTo>
                    <a:pt x="15200" y="4437"/>
                    <a:pt x="13877" y="4404"/>
                    <a:pt x="12553" y="4346"/>
                  </a:cubicBezTo>
                  <a:cubicBezTo>
                    <a:pt x="11353" y="4288"/>
                    <a:pt x="10153" y="4214"/>
                    <a:pt x="8953" y="4123"/>
                  </a:cubicBezTo>
                  <a:cubicBezTo>
                    <a:pt x="8043" y="4056"/>
                    <a:pt x="7133" y="3974"/>
                    <a:pt x="6223" y="3874"/>
                  </a:cubicBezTo>
                  <a:cubicBezTo>
                    <a:pt x="6057" y="3858"/>
                    <a:pt x="5892" y="3841"/>
                    <a:pt x="5726" y="3816"/>
                  </a:cubicBezTo>
                  <a:cubicBezTo>
                    <a:pt x="5660" y="3808"/>
                    <a:pt x="5586" y="3800"/>
                    <a:pt x="5520" y="3792"/>
                  </a:cubicBezTo>
                  <a:cubicBezTo>
                    <a:pt x="5519" y="3792"/>
                    <a:pt x="5519" y="3791"/>
                    <a:pt x="5518" y="3791"/>
                  </a:cubicBezTo>
                  <a:lnTo>
                    <a:pt x="5518" y="3791"/>
                  </a:lnTo>
                  <a:cubicBezTo>
                    <a:pt x="5517" y="3792"/>
                    <a:pt x="5515" y="3792"/>
                    <a:pt x="5511" y="3792"/>
                  </a:cubicBezTo>
                  <a:cubicBezTo>
                    <a:pt x="5509" y="3791"/>
                    <a:pt x="5508" y="3790"/>
                    <a:pt x="5506" y="3789"/>
                  </a:cubicBezTo>
                  <a:lnTo>
                    <a:pt x="5506" y="3789"/>
                  </a:lnTo>
                  <a:cubicBezTo>
                    <a:pt x="5508" y="3790"/>
                    <a:pt x="5512" y="3790"/>
                    <a:pt x="5518" y="3791"/>
                  </a:cubicBezTo>
                  <a:lnTo>
                    <a:pt x="5518" y="3791"/>
                  </a:lnTo>
                  <a:cubicBezTo>
                    <a:pt x="5526" y="3791"/>
                    <a:pt x="5507" y="3788"/>
                    <a:pt x="5503" y="3788"/>
                  </a:cubicBezTo>
                  <a:cubicBezTo>
                    <a:pt x="5503" y="3788"/>
                    <a:pt x="5503" y="3788"/>
                    <a:pt x="5502" y="3788"/>
                  </a:cubicBezTo>
                  <a:lnTo>
                    <a:pt x="5502" y="3788"/>
                  </a:lnTo>
                  <a:cubicBezTo>
                    <a:pt x="5489" y="3783"/>
                    <a:pt x="5475" y="3783"/>
                    <a:pt x="5462" y="3783"/>
                  </a:cubicBezTo>
                  <a:cubicBezTo>
                    <a:pt x="5429" y="3775"/>
                    <a:pt x="5395" y="3775"/>
                    <a:pt x="5362" y="3767"/>
                  </a:cubicBezTo>
                  <a:cubicBezTo>
                    <a:pt x="5089" y="3734"/>
                    <a:pt x="4825" y="3676"/>
                    <a:pt x="4560" y="3610"/>
                  </a:cubicBezTo>
                  <a:cubicBezTo>
                    <a:pt x="4005" y="3477"/>
                    <a:pt x="3459" y="3320"/>
                    <a:pt x="2921" y="3121"/>
                  </a:cubicBezTo>
                  <a:cubicBezTo>
                    <a:pt x="2375" y="2923"/>
                    <a:pt x="1821" y="2691"/>
                    <a:pt x="1341" y="2344"/>
                  </a:cubicBezTo>
                  <a:cubicBezTo>
                    <a:pt x="1167" y="2220"/>
                    <a:pt x="994" y="2071"/>
                    <a:pt x="886" y="1897"/>
                  </a:cubicBezTo>
                  <a:cubicBezTo>
                    <a:pt x="828" y="1814"/>
                    <a:pt x="795" y="1748"/>
                    <a:pt x="778" y="1640"/>
                  </a:cubicBezTo>
                  <a:cubicBezTo>
                    <a:pt x="775" y="1626"/>
                    <a:pt x="773" y="1621"/>
                    <a:pt x="772" y="1621"/>
                  </a:cubicBezTo>
                  <a:cubicBezTo>
                    <a:pt x="770" y="1621"/>
                    <a:pt x="770" y="1631"/>
                    <a:pt x="770" y="1640"/>
                  </a:cubicBezTo>
                  <a:cubicBezTo>
                    <a:pt x="770" y="1624"/>
                    <a:pt x="770" y="1616"/>
                    <a:pt x="770" y="1599"/>
                  </a:cubicBezTo>
                  <a:cubicBezTo>
                    <a:pt x="770" y="1582"/>
                    <a:pt x="770" y="1558"/>
                    <a:pt x="770" y="1533"/>
                  </a:cubicBezTo>
                  <a:cubicBezTo>
                    <a:pt x="770" y="1519"/>
                    <a:pt x="770" y="1515"/>
                    <a:pt x="770" y="1515"/>
                  </a:cubicBezTo>
                  <a:cubicBezTo>
                    <a:pt x="771" y="1515"/>
                    <a:pt x="772" y="1520"/>
                    <a:pt x="773" y="1520"/>
                  </a:cubicBezTo>
                  <a:cubicBezTo>
                    <a:pt x="774" y="1520"/>
                    <a:pt x="776" y="1517"/>
                    <a:pt x="778" y="1508"/>
                  </a:cubicBezTo>
                  <a:cubicBezTo>
                    <a:pt x="778" y="1483"/>
                    <a:pt x="787" y="1458"/>
                    <a:pt x="795" y="1433"/>
                  </a:cubicBezTo>
                  <a:cubicBezTo>
                    <a:pt x="812" y="1392"/>
                    <a:pt x="861" y="1318"/>
                    <a:pt x="911" y="1268"/>
                  </a:cubicBezTo>
                  <a:cubicBezTo>
                    <a:pt x="985" y="1185"/>
                    <a:pt x="1035" y="1152"/>
                    <a:pt x="1126" y="1103"/>
                  </a:cubicBezTo>
                  <a:cubicBezTo>
                    <a:pt x="1325" y="978"/>
                    <a:pt x="1531" y="896"/>
                    <a:pt x="1755" y="829"/>
                  </a:cubicBezTo>
                  <a:cubicBezTo>
                    <a:pt x="2185" y="697"/>
                    <a:pt x="2648" y="614"/>
                    <a:pt x="3062" y="573"/>
                  </a:cubicBezTo>
                  <a:cubicBezTo>
                    <a:pt x="3890" y="482"/>
                    <a:pt x="4725" y="416"/>
                    <a:pt x="5553" y="391"/>
                  </a:cubicBezTo>
                  <a:cubicBezTo>
                    <a:pt x="5852" y="383"/>
                    <a:pt x="6152" y="380"/>
                    <a:pt x="6451" y="380"/>
                  </a:cubicBezTo>
                  <a:close/>
                  <a:moveTo>
                    <a:pt x="6511" y="1"/>
                  </a:moveTo>
                  <a:cubicBezTo>
                    <a:pt x="5641" y="1"/>
                    <a:pt x="4767" y="29"/>
                    <a:pt x="3906" y="110"/>
                  </a:cubicBezTo>
                  <a:cubicBezTo>
                    <a:pt x="3360" y="151"/>
                    <a:pt x="2814" y="201"/>
                    <a:pt x="2284" y="308"/>
                  </a:cubicBezTo>
                  <a:cubicBezTo>
                    <a:pt x="1531" y="449"/>
                    <a:pt x="1" y="879"/>
                    <a:pt x="481" y="1946"/>
                  </a:cubicBezTo>
                  <a:cubicBezTo>
                    <a:pt x="687" y="2418"/>
                    <a:pt x="1184" y="2733"/>
                    <a:pt x="1614" y="2964"/>
                  </a:cubicBezTo>
                  <a:cubicBezTo>
                    <a:pt x="2169" y="3262"/>
                    <a:pt x="2773" y="3485"/>
                    <a:pt x="3377" y="3676"/>
                  </a:cubicBezTo>
                  <a:cubicBezTo>
                    <a:pt x="4096" y="3907"/>
                    <a:pt x="4825" y="4081"/>
                    <a:pt x="5577" y="4181"/>
                  </a:cubicBezTo>
                  <a:cubicBezTo>
                    <a:pt x="6372" y="4280"/>
                    <a:pt x="7174" y="4354"/>
                    <a:pt x="7977" y="4429"/>
                  </a:cubicBezTo>
                  <a:cubicBezTo>
                    <a:pt x="9127" y="4528"/>
                    <a:pt x="10286" y="4603"/>
                    <a:pt x="11436" y="4669"/>
                  </a:cubicBezTo>
                  <a:cubicBezTo>
                    <a:pt x="12768" y="4743"/>
                    <a:pt x="14100" y="4793"/>
                    <a:pt x="15432" y="4818"/>
                  </a:cubicBezTo>
                  <a:cubicBezTo>
                    <a:pt x="15902" y="4823"/>
                    <a:pt x="16372" y="4827"/>
                    <a:pt x="16841" y="4827"/>
                  </a:cubicBezTo>
                  <a:cubicBezTo>
                    <a:pt x="17719" y="4827"/>
                    <a:pt x="18596" y="4814"/>
                    <a:pt x="19470" y="4776"/>
                  </a:cubicBezTo>
                  <a:cubicBezTo>
                    <a:pt x="20670" y="4727"/>
                    <a:pt x="21878" y="4636"/>
                    <a:pt x="23061" y="4454"/>
                  </a:cubicBezTo>
                  <a:cubicBezTo>
                    <a:pt x="23309" y="4412"/>
                    <a:pt x="23557" y="4371"/>
                    <a:pt x="23797" y="4321"/>
                  </a:cubicBezTo>
                  <a:cubicBezTo>
                    <a:pt x="23894" y="4305"/>
                    <a:pt x="23936" y="4235"/>
                    <a:pt x="23935" y="4162"/>
                  </a:cubicBezTo>
                  <a:lnTo>
                    <a:pt x="23935" y="4162"/>
                  </a:lnTo>
                  <a:cubicBezTo>
                    <a:pt x="23936" y="4062"/>
                    <a:pt x="23861" y="3953"/>
                    <a:pt x="23741" y="3953"/>
                  </a:cubicBezTo>
                  <a:cubicBezTo>
                    <a:pt x="23727" y="3953"/>
                    <a:pt x="23713" y="3954"/>
                    <a:pt x="23698" y="3957"/>
                  </a:cubicBezTo>
                  <a:cubicBezTo>
                    <a:pt x="23698" y="3957"/>
                    <a:pt x="23698" y="3957"/>
                    <a:pt x="23698" y="3957"/>
                  </a:cubicBezTo>
                  <a:lnTo>
                    <a:pt x="23698" y="3957"/>
                  </a:lnTo>
                  <a:cubicBezTo>
                    <a:pt x="23317" y="4027"/>
                    <a:pt x="22930" y="4043"/>
                    <a:pt x="22547" y="4043"/>
                  </a:cubicBezTo>
                  <a:cubicBezTo>
                    <a:pt x="22431" y="4043"/>
                    <a:pt x="22315" y="4042"/>
                    <a:pt x="22200" y="4040"/>
                  </a:cubicBezTo>
                  <a:cubicBezTo>
                    <a:pt x="21720" y="4040"/>
                    <a:pt x="21241" y="4048"/>
                    <a:pt x="20769" y="4056"/>
                  </a:cubicBezTo>
                  <a:cubicBezTo>
                    <a:pt x="20146" y="4076"/>
                    <a:pt x="19523" y="4093"/>
                    <a:pt x="18899" y="4093"/>
                  </a:cubicBezTo>
                  <a:cubicBezTo>
                    <a:pt x="18472" y="4093"/>
                    <a:pt x="18044" y="4085"/>
                    <a:pt x="17616" y="4065"/>
                  </a:cubicBezTo>
                  <a:cubicBezTo>
                    <a:pt x="16590" y="4015"/>
                    <a:pt x="15556" y="3891"/>
                    <a:pt x="14563" y="3601"/>
                  </a:cubicBezTo>
                  <a:cubicBezTo>
                    <a:pt x="13926" y="3419"/>
                    <a:pt x="13173" y="3146"/>
                    <a:pt x="12875" y="2501"/>
                  </a:cubicBezTo>
                  <a:cubicBezTo>
                    <a:pt x="12611" y="1913"/>
                    <a:pt x="12817" y="1169"/>
                    <a:pt x="12991" y="565"/>
                  </a:cubicBezTo>
                  <a:cubicBezTo>
                    <a:pt x="13033" y="441"/>
                    <a:pt x="12933" y="333"/>
                    <a:pt x="12809" y="325"/>
                  </a:cubicBezTo>
                  <a:cubicBezTo>
                    <a:pt x="10832" y="184"/>
                    <a:pt x="8846" y="19"/>
                    <a:pt x="6860" y="2"/>
                  </a:cubicBezTo>
                  <a:cubicBezTo>
                    <a:pt x="6744" y="1"/>
                    <a:pt x="6627" y="1"/>
                    <a:pt x="6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 rot="735880" flipH="1">
              <a:off x="7280735" y="1637841"/>
              <a:ext cx="292349" cy="531655"/>
            </a:xfrm>
            <a:custGeom>
              <a:avLst/>
              <a:gdLst/>
              <a:ahLst/>
              <a:cxnLst/>
              <a:rect l="l" t="t" r="r" b="b"/>
              <a:pathLst>
                <a:path w="5462" h="9933" extrusionOk="0">
                  <a:moveTo>
                    <a:pt x="4082" y="488"/>
                  </a:moveTo>
                  <a:cubicBezTo>
                    <a:pt x="4318" y="878"/>
                    <a:pt x="4474" y="1312"/>
                    <a:pt x="4601" y="1740"/>
                  </a:cubicBezTo>
                  <a:cubicBezTo>
                    <a:pt x="4758" y="2286"/>
                    <a:pt x="4857" y="2841"/>
                    <a:pt x="4932" y="3403"/>
                  </a:cubicBezTo>
                  <a:cubicBezTo>
                    <a:pt x="5089" y="4636"/>
                    <a:pt x="5097" y="5869"/>
                    <a:pt x="4940" y="7102"/>
                  </a:cubicBezTo>
                  <a:cubicBezTo>
                    <a:pt x="4831" y="7928"/>
                    <a:pt x="4656" y="8740"/>
                    <a:pt x="4435" y="9537"/>
                  </a:cubicBezTo>
                  <a:lnTo>
                    <a:pt x="4435" y="9537"/>
                  </a:lnTo>
                  <a:cubicBezTo>
                    <a:pt x="3804" y="9471"/>
                    <a:pt x="3173" y="9374"/>
                    <a:pt x="2557" y="9220"/>
                  </a:cubicBezTo>
                  <a:cubicBezTo>
                    <a:pt x="2036" y="9088"/>
                    <a:pt x="1490" y="8930"/>
                    <a:pt x="1051" y="8608"/>
                  </a:cubicBezTo>
                  <a:cubicBezTo>
                    <a:pt x="770" y="8401"/>
                    <a:pt x="580" y="8128"/>
                    <a:pt x="497" y="7805"/>
                  </a:cubicBezTo>
                  <a:cubicBezTo>
                    <a:pt x="414" y="7474"/>
                    <a:pt x="455" y="7102"/>
                    <a:pt x="522" y="6763"/>
                  </a:cubicBezTo>
                  <a:cubicBezTo>
                    <a:pt x="580" y="6498"/>
                    <a:pt x="638" y="6233"/>
                    <a:pt x="737" y="5977"/>
                  </a:cubicBezTo>
                  <a:cubicBezTo>
                    <a:pt x="820" y="5753"/>
                    <a:pt x="886" y="5596"/>
                    <a:pt x="985" y="5381"/>
                  </a:cubicBezTo>
                  <a:cubicBezTo>
                    <a:pt x="1324" y="4611"/>
                    <a:pt x="1705" y="3858"/>
                    <a:pt x="2135" y="3139"/>
                  </a:cubicBezTo>
                  <a:cubicBezTo>
                    <a:pt x="2684" y="2187"/>
                    <a:pt x="3313" y="1272"/>
                    <a:pt x="4082" y="488"/>
                  </a:cubicBezTo>
                  <a:close/>
                  <a:moveTo>
                    <a:pt x="4108" y="0"/>
                  </a:moveTo>
                  <a:cubicBezTo>
                    <a:pt x="4077" y="0"/>
                    <a:pt x="4045" y="9"/>
                    <a:pt x="4013" y="27"/>
                  </a:cubicBezTo>
                  <a:cubicBezTo>
                    <a:pt x="3989" y="42"/>
                    <a:pt x="3969" y="63"/>
                    <a:pt x="3953" y="87"/>
                  </a:cubicBezTo>
                  <a:lnTo>
                    <a:pt x="3953" y="87"/>
                  </a:lnTo>
                  <a:cubicBezTo>
                    <a:pt x="3171" y="851"/>
                    <a:pt x="2526" y="1743"/>
                    <a:pt x="1961" y="2675"/>
                  </a:cubicBezTo>
                  <a:cubicBezTo>
                    <a:pt x="1490" y="3445"/>
                    <a:pt x="1076" y="4256"/>
                    <a:pt x="704" y="5075"/>
                  </a:cubicBezTo>
                  <a:cubicBezTo>
                    <a:pt x="489" y="5563"/>
                    <a:pt x="290" y="6026"/>
                    <a:pt x="182" y="6548"/>
                  </a:cubicBezTo>
                  <a:cubicBezTo>
                    <a:pt x="9" y="7317"/>
                    <a:pt x="0" y="8153"/>
                    <a:pt x="613" y="8732"/>
                  </a:cubicBezTo>
                  <a:cubicBezTo>
                    <a:pt x="1043" y="9146"/>
                    <a:pt x="1622" y="9352"/>
                    <a:pt x="2185" y="9510"/>
                  </a:cubicBezTo>
                  <a:cubicBezTo>
                    <a:pt x="2971" y="9733"/>
                    <a:pt x="3773" y="9857"/>
                    <a:pt x="4576" y="9932"/>
                  </a:cubicBezTo>
                  <a:cubicBezTo>
                    <a:pt x="4580" y="9932"/>
                    <a:pt x="4585" y="9932"/>
                    <a:pt x="4589" y="9932"/>
                  </a:cubicBezTo>
                  <a:cubicBezTo>
                    <a:pt x="4667" y="9932"/>
                    <a:pt x="4742" y="9862"/>
                    <a:pt x="4758" y="9791"/>
                  </a:cubicBezTo>
                  <a:cubicBezTo>
                    <a:pt x="5197" y="8269"/>
                    <a:pt x="5461" y="6680"/>
                    <a:pt x="5437" y="5091"/>
                  </a:cubicBezTo>
                  <a:cubicBezTo>
                    <a:pt x="5420" y="4007"/>
                    <a:pt x="5296" y="2899"/>
                    <a:pt x="5023" y="1848"/>
                  </a:cubicBezTo>
                  <a:cubicBezTo>
                    <a:pt x="4866" y="1236"/>
                    <a:pt x="4651" y="615"/>
                    <a:pt x="4278" y="94"/>
                  </a:cubicBezTo>
                  <a:cubicBezTo>
                    <a:pt x="4233" y="38"/>
                    <a:pt x="4173" y="0"/>
                    <a:pt x="4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 rot="735880" flipH="1">
              <a:off x="6880486" y="1496582"/>
              <a:ext cx="498737" cy="611673"/>
            </a:xfrm>
            <a:custGeom>
              <a:avLst/>
              <a:gdLst/>
              <a:ahLst/>
              <a:cxnLst/>
              <a:rect l="l" t="t" r="r" b="b"/>
              <a:pathLst>
                <a:path w="9318" h="11428" extrusionOk="0">
                  <a:moveTo>
                    <a:pt x="3065" y="381"/>
                  </a:moveTo>
                  <a:cubicBezTo>
                    <a:pt x="3669" y="381"/>
                    <a:pt x="4243" y="590"/>
                    <a:pt x="4775" y="907"/>
                  </a:cubicBezTo>
                  <a:cubicBezTo>
                    <a:pt x="6074" y="1660"/>
                    <a:pt x="6934" y="2942"/>
                    <a:pt x="7522" y="4291"/>
                  </a:cubicBezTo>
                  <a:cubicBezTo>
                    <a:pt x="7834" y="5000"/>
                    <a:pt x="8063" y="5737"/>
                    <a:pt x="8252" y="6483"/>
                  </a:cubicBezTo>
                  <a:lnTo>
                    <a:pt x="8252" y="6483"/>
                  </a:lnTo>
                  <a:cubicBezTo>
                    <a:pt x="7591" y="6638"/>
                    <a:pt x="6747" y="6911"/>
                    <a:pt x="6512" y="7592"/>
                  </a:cubicBezTo>
                  <a:cubicBezTo>
                    <a:pt x="6405" y="7915"/>
                    <a:pt x="6479" y="8287"/>
                    <a:pt x="6711" y="8535"/>
                  </a:cubicBezTo>
                  <a:cubicBezTo>
                    <a:pt x="6934" y="8784"/>
                    <a:pt x="7282" y="8899"/>
                    <a:pt x="7605" y="8957"/>
                  </a:cubicBezTo>
                  <a:cubicBezTo>
                    <a:pt x="7866" y="9005"/>
                    <a:pt x="8133" y="9022"/>
                    <a:pt x="8401" y="9022"/>
                  </a:cubicBezTo>
                  <a:cubicBezTo>
                    <a:pt x="8542" y="9022"/>
                    <a:pt x="8684" y="9018"/>
                    <a:pt x="8826" y="9010"/>
                  </a:cubicBezTo>
                  <a:lnTo>
                    <a:pt x="8826" y="9010"/>
                  </a:lnTo>
                  <a:cubicBezTo>
                    <a:pt x="8893" y="9524"/>
                    <a:pt x="8905" y="10079"/>
                    <a:pt x="8506" y="10463"/>
                  </a:cubicBezTo>
                  <a:cubicBezTo>
                    <a:pt x="8118" y="10827"/>
                    <a:pt x="7555" y="10927"/>
                    <a:pt x="7058" y="10968"/>
                  </a:cubicBezTo>
                  <a:cubicBezTo>
                    <a:pt x="6807" y="10988"/>
                    <a:pt x="6555" y="10993"/>
                    <a:pt x="6304" y="10993"/>
                  </a:cubicBezTo>
                  <a:cubicBezTo>
                    <a:pt x="6059" y="10993"/>
                    <a:pt x="5813" y="10989"/>
                    <a:pt x="5568" y="10989"/>
                  </a:cubicBezTo>
                  <a:cubicBezTo>
                    <a:pt x="5453" y="10989"/>
                    <a:pt x="5337" y="10990"/>
                    <a:pt x="5222" y="10993"/>
                  </a:cubicBezTo>
                  <a:cubicBezTo>
                    <a:pt x="4510" y="11018"/>
                    <a:pt x="3798" y="11034"/>
                    <a:pt x="3087" y="11043"/>
                  </a:cubicBezTo>
                  <a:cubicBezTo>
                    <a:pt x="2963" y="11044"/>
                    <a:pt x="2839" y="11044"/>
                    <a:pt x="2714" y="11044"/>
                  </a:cubicBezTo>
                  <a:cubicBezTo>
                    <a:pt x="2117" y="11044"/>
                    <a:pt x="1520" y="11029"/>
                    <a:pt x="923" y="10987"/>
                  </a:cubicBezTo>
                  <a:lnTo>
                    <a:pt x="923" y="10987"/>
                  </a:lnTo>
                  <a:cubicBezTo>
                    <a:pt x="1325" y="9532"/>
                    <a:pt x="1563" y="8020"/>
                    <a:pt x="1540" y="6508"/>
                  </a:cubicBezTo>
                  <a:cubicBezTo>
                    <a:pt x="1523" y="5424"/>
                    <a:pt x="1399" y="4316"/>
                    <a:pt x="1126" y="3265"/>
                  </a:cubicBezTo>
                  <a:cubicBezTo>
                    <a:pt x="981" y="2699"/>
                    <a:pt x="786" y="2127"/>
                    <a:pt x="464" y="1632"/>
                  </a:cubicBezTo>
                  <a:lnTo>
                    <a:pt x="464" y="1632"/>
                  </a:lnTo>
                  <a:cubicBezTo>
                    <a:pt x="1043" y="1090"/>
                    <a:pt x="1724" y="622"/>
                    <a:pt x="2499" y="443"/>
                  </a:cubicBezTo>
                  <a:cubicBezTo>
                    <a:pt x="2690" y="400"/>
                    <a:pt x="2879" y="381"/>
                    <a:pt x="3065" y="381"/>
                  </a:cubicBezTo>
                  <a:close/>
                  <a:moveTo>
                    <a:pt x="3080" y="1"/>
                  </a:moveTo>
                  <a:cubicBezTo>
                    <a:pt x="2945" y="1"/>
                    <a:pt x="2810" y="10"/>
                    <a:pt x="2673" y="30"/>
                  </a:cubicBezTo>
                  <a:cubicBezTo>
                    <a:pt x="1664" y="170"/>
                    <a:pt x="795" y="783"/>
                    <a:pt x="75" y="1478"/>
                  </a:cubicBezTo>
                  <a:cubicBezTo>
                    <a:pt x="25" y="1527"/>
                    <a:pt x="1" y="1635"/>
                    <a:pt x="50" y="1701"/>
                  </a:cubicBezTo>
                  <a:cubicBezTo>
                    <a:pt x="365" y="2140"/>
                    <a:pt x="555" y="2653"/>
                    <a:pt x="704" y="3157"/>
                  </a:cubicBezTo>
                  <a:cubicBezTo>
                    <a:pt x="861" y="3703"/>
                    <a:pt x="960" y="4258"/>
                    <a:pt x="1035" y="4820"/>
                  </a:cubicBezTo>
                  <a:cubicBezTo>
                    <a:pt x="1192" y="6053"/>
                    <a:pt x="1200" y="7286"/>
                    <a:pt x="1043" y="8519"/>
                  </a:cubicBezTo>
                  <a:cubicBezTo>
                    <a:pt x="927" y="9396"/>
                    <a:pt x="737" y="10256"/>
                    <a:pt x="497" y="11100"/>
                  </a:cubicBezTo>
                  <a:cubicBezTo>
                    <a:pt x="456" y="11233"/>
                    <a:pt x="555" y="11332"/>
                    <a:pt x="679" y="11349"/>
                  </a:cubicBezTo>
                  <a:cubicBezTo>
                    <a:pt x="1352" y="11407"/>
                    <a:pt x="2025" y="11427"/>
                    <a:pt x="2698" y="11427"/>
                  </a:cubicBezTo>
                  <a:cubicBezTo>
                    <a:pt x="3539" y="11427"/>
                    <a:pt x="4380" y="11396"/>
                    <a:pt x="5222" y="11373"/>
                  </a:cubicBezTo>
                  <a:cubicBezTo>
                    <a:pt x="5325" y="11371"/>
                    <a:pt x="5429" y="11370"/>
                    <a:pt x="5533" y="11370"/>
                  </a:cubicBezTo>
                  <a:cubicBezTo>
                    <a:pt x="5796" y="11370"/>
                    <a:pt x="6060" y="11376"/>
                    <a:pt x="6324" y="11376"/>
                  </a:cubicBezTo>
                  <a:cubicBezTo>
                    <a:pt x="6605" y="11376"/>
                    <a:pt x="6887" y="11369"/>
                    <a:pt x="7166" y="11340"/>
                  </a:cubicBezTo>
                  <a:cubicBezTo>
                    <a:pt x="7729" y="11282"/>
                    <a:pt x="8341" y="11142"/>
                    <a:pt x="8771" y="10728"/>
                  </a:cubicBezTo>
                  <a:cubicBezTo>
                    <a:pt x="9317" y="10207"/>
                    <a:pt x="9276" y="9446"/>
                    <a:pt x="9177" y="8759"/>
                  </a:cubicBezTo>
                  <a:cubicBezTo>
                    <a:pt x="9173" y="8737"/>
                    <a:pt x="9166" y="8718"/>
                    <a:pt x="9154" y="8702"/>
                  </a:cubicBezTo>
                  <a:lnTo>
                    <a:pt x="9154" y="8702"/>
                  </a:lnTo>
                  <a:cubicBezTo>
                    <a:pt x="9130" y="8652"/>
                    <a:pt x="9084" y="8617"/>
                    <a:pt x="9016" y="8617"/>
                  </a:cubicBezTo>
                  <a:cubicBezTo>
                    <a:pt x="9009" y="8617"/>
                    <a:pt x="9002" y="8617"/>
                    <a:pt x="8995" y="8618"/>
                  </a:cubicBezTo>
                  <a:cubicBezTo>
                    <a:pt x="8804" y="8631"/>
                    <a:pt x="8611" y="8640"/>
                    <a:pt x="8419" y="8640"/>
                  </a:cubicBezTo>
                  <a:cubicBezTo>
                    <a:pt x="8252" y="8640"/>
                    <a:pt x="8084" y="8634"/>
                    <a:pt x="7919" y="8618"/>
                  </a:cubicBezTo>
                  <a:cubicBezTo>
                    <a:pt x="7638" y="8593"/>
                    <a:pt x="7332" y="8535"/>
                    <a:pt x="7100" y="8370"/>
                  </a:cubicBezTo>
                  <a:cubicBezTo>
                    <a:pt x="6910" y="8238"/>
                    <a:pt x="6810" y="8006"/>
                    <a:pt x="6860" y="7774"/>
                  </a:cubicBezTo>
                  <a:cubicBezTo>
                    <a:pt x="6926" y="7509"/>
                    <a:pt x="7149" y="7327"/>
                    <a:pt x="7381" y="7203"/>
                  </a:cubicBezTo>
                  <a:cubicBezTo>
                    <a:pt x="7737" y="7005"/>
                    <a:pt x="8142" y="6897"/>
                    <a:pt x="8531" y="6806"/>
                  </a:cubicBezTo>
                  <a:cubicBezTo>
                    <a:pt x="8639" y="6781"/>
                    <a:pt x="8688" y="6674"/>
                    <a:pt x="8664" y="6574"/>
                  </a:cubicBezTo>
                  <a:cubicBezTo>
                    <a:pt x="8300" y="5052"/>
                    <a:pt x="7754" y="3521"/>
                    <a:pt x="6810" y="2264"/>
                  </a:cubicBezTo>
                  <a:cubicBezTo>
                    <a:pt x="6339" y="1627"/>
                    <a:pt x="5776" y="1072"/>
                    <a:pt x="5106" y="658"/>
                  </a:cubicBezTo>
                  <a:cubicBezTo>
                    <a:pt x="4485" y="268"/>
                    <a:pt x="3800" y="1"/>
                    <a:pt x="3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 rot="735880" flipH="1">
              <a:off x="6862031" y="2178137"/>
              <a:ext cx="231652" cy="202963"/>
            </a:xfrm>
            <a:custGeom>
              <a:avLst/>
              <a:gdLst/>
              <a:ahLst/>
              <a:cxnLst/>
              <a:rect l="l" t="t" r="r" b="b"/>
              <a:pathLst>
                <a:path w="4328" h="3792" extrusionOk="0">
                  <a:moveTo>
                    <a:pt x="2301" y="1"/>
                  </a:moveTo>
                  <a:cubicBezTo>
                    <a:pt x="2090" y="1"/>
                    <a:pt x="1876" y="36"/>
                    <a:pt x="1664" y="110"/>
                  </a:cubicBezTo>
                  <a:cubicBezTo>
                    <a:pt x="489" y="516"/>
                    <a:pt x="0" y="1922"/>
                    <a:pt x="654" y="2990"/>
                  </a:cubicBezTo>
                  <a:cubicBezTo>
                    <a:pt x="1012" y="3533"/>
                    <a:pt x="1615" y="3792"/>
                    <a:pt x="2218" y="3792"/>
                  </a:cubicBezTo>
                  <a:cubicBezTo>
                    <a:pt x="2452" y="3792"/>
                    <a:pt x="2685" y="3753"/>
                    <a:pt x="2905" y="3677"/>
                  </a:cubicBezTo>
                  <a:cubicBezTo>
                    <a:pt x="3682" y="3404"/>
                    <a:pt x="4328" y="2642"/>
                    <a:pt x="4245" y="1740"/>
                  </a:cubicBezTo>
                  <a:cubicBezTo>
                    <a:pt x="4123" y="723"/>
                    <a:pt x="3256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 rot="735880" flipH="1">
              <a:off x="6852422" y="2166951"/>
              <a:ext cx="240056" cy="222928"/>
            </a:xfrm>
            <a:custGeom>
              <a:avLst/>
              <a:gdLst/>
              <a:ahLst/>
              <a:cxnLst/>
              <a:rect l="l" t="t" r="r" b="b"/>
              <a:pathLst>
                <a:path w="4485" h="4165" extrusionOk="0">
                  <a:moveTo>
                    <a:pt x="2265" y="378"/>
                  </a:moveTo>
                  <a:cubicBezTo>
                    <a:pt x="2348" y="378"/>
                    <a:pt x="2432" y="384"/>
                    <a:pt x="2516" y="397"/>
                  </a:cubicBezTo>
                  <a:cubicBezTo>
                    <a:pt x="3211" y="496"/>
                    <a:pt x="3798" y="1017"/>
                    <a:pt x="3980" y="1696"/>
                  </a:cubicBezTo>
                  <a:cubicBezTo>
                    <a:pt x="4212" y="2548"/>
                    <a:pt x="3633" y="3392"/>
                    <a:pt x="2830" y="3682"/>
                  </a:cubicBezTo>
                  <a:cubicBezTo>
                    <a:pt x="2830" y="3682"/>
                    <a:pt x="2830" y="3682"/>
                    <a:pt x="2830" y="3682"/>
                  </a:cubicBezTo>
                  <a:lnTo>
                    <a:pt x="2830" y="3682"/>
                  </a:lnTo>
                  <a:cubicBezTo>
                    <a:pt x="2626" y="3750"/>
                    <a:pt x="2409" y="3786"/>
                    <a:pt x="2193" y="3786"/>
                  </a:cubicBezTo>
                  <a:cubicBezTo>
                    <a:pt x="1681" y="3786"/>
                    <a:pt x="1173" y="3588"/>
                    <a:pt x="853" y="3169"/>
                  </a:cubicBezTo>
                  <a:cubicBezTo>
                    <a:pt x="439" y="2622"/>
                    <a:pt x="431" y="1836"/>
                    <a:pt x="762" y="1257"/>
                  </a:cubicBezTo>
                  <a:cubicBezTo>
                    <a:pt x="1068" y="718"/>
                    <a:pt x="1650" y="378"/>
                    <a:pt x="2265" y="378"/>
                  </a:cubicBezTo>
                  <a:close/>
                  <a:moveTo>
                    <a:pt x="2278" y="0"/>
                  </a:moveTo>
                  <a:cubicBezTo>
                    <a:pt x="1649" y="0"/>
                    <a:pt x="1025" y="284"/>
                    <a:pt x="629" y="786"/>
                  </a:cubicBezTo>
                  <a:cubicBezTo>
                    <a:pt x="100" y="1439"/>
                    <a:pt x="0" y="2341"/>
                    <a:pt x="364" y="3094"/>
                  </a:cubicBezTo>
                  <a:cubicBezTo>
                    <a:pt x="707" y="3798"/>
                    <a:pt x="1454" y="4165"/>
                    <a:pt x="2204" y="4165"/>
                  </a:cubicBezTo>
                  <a:cubicBezTo>
                    <a:pt x="2448" y="4165"/>
                    <a:pt x="2692" y="4126"/>
                    <a:pt x="2923" y="4048"/>
                  </a:cubicBezTo>
                  <a:lnTo>
                    <a:pt x="2923" y="4048"/>
                  </a:lnTo>
                  <a:cubicBezTo>
                    <a:pt x="2925" y="4047"/>
                    <a:pt x="2927" y="4046"/>
                    <a:pt x="2929" y="4046"/>
                  </a:cubicBezTo>
                  <a:lnTo>
                    <a:pt x="2929" y="4046"/>
                  </a:lnTo>
                  <a:cubicBezTo>
                    <a:pt x="2929" y="4046"/>
                    <a:pt x="2929" y="4046"/>
                    <a:pt x="2929" y="4046"/>
                  </a:cubicBezTo>
                  <a:cubicBezTo>
                    <a:pt x="2934" y="4044"/>
                    <a:pt x="2939" y="4042"/>
                    <a:pt x="2944" y="4040"/>
                  </a:cubicBezTo>
                  <a:lnTo>
                    <a:pt x="2944" y="4040"/>
                  </a:lnTo>
                  <a:cubicBezTo>
                    <a:pt x="3798" y="3730"/>
                    <a:pt x="4484" y="2907"/>
                    <a:pt x="4410" y="1961"/>
                  </a:cubicBezTo>
                  <a:cubicBezTo>
                    <a:pt x="4344" y="1100"/>
                    <a:pt x="3724" y="355"/>
                    <a:pt x="2905" y="99"/>
                  </a:cubicBezTo>
                  <a:cubicBezTo>
                    <a:pt x="2701" y="32"/>
                    <a:pt x="2489" y="0"/>
                    <a:pt x="2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 rot="735880" flipH="1">
              <a:off x="6948483" y="2233611"/>
              <a:ext cx="109885" cy="96397"/>
            </a:xfrm>
            <a:custGeom>
              <a:avLst/>
              <a:gdLst/>
              <a:ahLst/>
              <a:cxnLst/>
              <a:rect l="l" t="t" r="r" b="b"/>
              <a:pathLst>
                <a:path w="2053" h="1801" extrusionOk="0">
                  <a:moveTo>
                    <a:pt x="1098" y="0"/>
                  </a:moveTo>
                  <a:cubicBezTo>
                    <a:pt x="998" y="0"/>
                    <a:pt x="896" y="17"/>
                    <a:pt x="795" y="53"/>
                  </a:cubicBezTo>
                  <a:cubicBezTo>
                    <a:pt x="232" y="244"/>
                    <a:pt x="0" y="914"/>
                    <a:pt x="315" y="1419"/>
                  </a:cubicBezTo>
                  <a:cubicBezTo>
                    <a:pt x="483" y="1678"/>
                    <a:pt x="775" y="1801"/>
                    <a:pt x="1064" y="1801"/>
                  </a:cubicBezTo>
                  <a:cubicBezTo>
                    <a:pt x="1173" y="1801"/>
                    <a:pt x="1281" y="1783"/>
                    <a:pt x="1382" y="1750"/>
                  </a:cubicBezTo>
                  <a:cubicBezTo>
                    <a:pt x="1755" y="1617"/>
                    <a:pt x="2052" y="1253"/>
                    <a:pt x="2019" y="823"/>
                  </a:cubicBezTo>
                  <a:cubicBezTo>
                    <a:pt x="1958" y="342"/>
                    <a:pt x="1549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 rot="735880" flipH="1">
              <a:off x="6662787" y="2056168"/>
              <a:ext cx="231652" cy="203231"/>
            </a:xfrm>
            <a:custGeom>
              <a:avLst/>
              <a:gdLst/>
              <a:ahLst/>
              <a:cxnLst/>
              <a:rect l="l" t="t" r="r" b="b"/>
              <a:pathLst>
                <a:path w="4328" h="3797" extrusionOk="0">
                  <a:moveTo>
                    <a:pt x="2300" y="1"/>
                  </a:moveTo>
                  <a:cubicBezTo>
                    <a:pt x="2092" y="1"/>
                    <a:pt x="1880" y="35"/>
                    <a:pt x="1671" y="107"/>
                  </a:cubicBezTo>
                  <a:cubicBezTo>
                    <a:pt x="496" y="520"/>
                    <a:pt x="0" y="1927"/>
                    <a:pt x="654" y="2986"/>
                  </a:cubicBezTo>
                  <a:cubicBezTo>
                    <a:pt x="1012" y="3535"/>
                    <a:pt x="1620" y="3796"/>
                    <a:pt x="2226" y="3796"/>
                  </a:cubicBezTo>
                  <a:cubicBezTo>
                    <a:pt x="2460" y="3796"/>
                    <a:pt x="2694" y="3757"/>
                    <a:pt x="2913" y="3681"/>
                  </a:cubicBezTo>
                  <a:cubicBezTo>
                    <a:pt x="3690" y="3408"/>
                    <a:pt x="4327" y="2639"/>
                    <a:pt x="4245" y="1745"/>
                  </a:cubicBezTo>
                  <a:cubicBezTo>
                    <a:pt x="4129" y="725"/>
                    <a:pt x="3258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 rot="735880" flipH="1">
              <a:off x="6653211" y="2044887"/>
              <a:ext cx="239627" cy="223035"/>
            </a:xfrm>
            <a:custGeom>
              <a:avLst/>
              <a:gdLst/>
              <a:ahLst/>
              <a:cxnLst/>
              <a:rect l="l" t="t" r="r" b="b"/>
              <a:pathLst>
                <a:path w="4477" h="4167" extrusionOk="0">
                  <a:moveTo>
                    <a:pt x="2274" y="377"/>
                  </a:moveTo>
                  <a:cubicBezTo>
                    <a:pt x="2351" y="377"/>
                    <a:pt x="2429" y="383"/>
                    <a:pt x="2507" y="394"/>
                  </a:cubicBezTo>
                  <a:cubicBezTo>
                    <a:pt x="3202" y="502"/>
                    <a:pt x="3798" y="1015"/>
                    <a:pt x="3980" y="1693"/>
                  </a:cubicBezTo>
                  <a:cubicBezTo>
                    <a:pt x="4212" y="2554"/>
                    <a:pt x="3624" y="3398"/>
                    <a:pt x="2822" y="3679"/>
                  </a:cubicBezTo>
                  <a:cubicBezTo>
                    <a:pt x="2822" y="3679"/>
                    <a:pt x="2822" y="3679"/>
                    <a:pt x="2822" y="3679"/>
                  </a:cubicBezTo>
                  <a:lnTo>
                    <a:pt x="2822" y="3679"/>
                  </a:lnTo>
                  <a:cubicBezTo>
                    <a:pt x="2615" y="3749"/>
                    <a:pt x="2395" y="3785"/>
                    <a:pt x="2177" y="3785"/>
                  </a:cubicBezTo>
                  <a:cubicBezTo>
                    <a:pt x="1670" y="3785"/>
                    <a:pt x="1170" y="3591"/>
                    <a:pt x="852" y="3174"/>
                  </a:cubicBezTo>
                  <a:cubicBezTo>
                    <a:pt x="430" y="2628"/>
                    <a:pt x="422" y="1842"/>
                    <a:pt x="761" y="1255"/>
                  </a:cubicBezTo>
                  <a:cubicBezTo>
                    <a:pt x="1070" y="718"/>
                    <a:pt x="1659" y="377"/>
                    <a:pt x="2274" y="377"/>
                  </a:cubicBezTo>
                  <a:close/>
                  <a:moveTo>
                    <a:pt x="2281" y="1"/>
                  </a:moveTo>
                  <a:cubicBezTo>
                    <a:pt x="1651" y="1"/>
                    <a:pt x="1024" y="280"/>
                    <a:pt x="621" y="783"/>
                  </a:cubicBezTo>
                  <a:cubicBezTo>
                    <a:pt x="99" y="1445"/>
                    <a:pt x="0" y="2347"/>
                    <a:pt x="364" y="3100"/>
                  </a:cubicBezTo>
                  <a:cubicBezTo>
                    <a:pt x="708" y="3805"/>
                    <a:pt x="1451" y="4167"/>
                    <a:pt x="2204" y="4167"/>
                  </a:cubicBezTo>
                  <a:cubicBezTo>
                    <a:pt x="2445" y="4167"/>
                    <a:pt x="2687" y="4130"/>
                    <a:pt x="2918" y="4055"/>
                  </a:cubicBezTo>
                  <a:lnTo>
                    <a:pt x="2918" y="4055"/>
                  </a:lnTo>
                  <a:cubicBezTo>
                    <a:pt x="2921" y="4054"/>
                    <a:pt x="2925" y="4053"/>
                    <a:pt x="2929" y="4051"/>
                  </a:cubicBezTo>
                  <a:lnTo>
                    <a:pt x="2929" y="4051"/>
                  </a:lnTo>
                  <a:cubicBezTo>
                    <a:pt x="2929" y="4051"/>
                    <a:pt x="2929" y="4051"/>
                    <a:pt x="2929" y="4051"/>
                  </a:cubicBezTo>
                  <a:cubicBezTo>
                    <a:pt x="3790" y="3745"/>
                    <a:pt x="4476" y="2918"/>
                    <a:pt x="4410" y="1966"/>
                  </a:cubicBezTo>
                  <a:cubicBezTo>
                    <a:pt x="4344" y="1106"/>
                    <a:pt x="3724" y="361"/>
                    <a:pt x="2904" y="96"/>
                  </a:cubicBezTo>
                  <a:cubicBezTo>
                    <a:pt x="2702" y="32"/>
                    <a:pt x="2491" y="1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 rot="735880" flipH="1">
              <a:off x="6748814" y="2111765"/>
              <a:ext cx="109885" cy="96290"/>
            </a:xfrm>
            <a:custGeom>
              <a:avLst/>
              <a:gdLst/>
              <a:ahLst/>
              <a:cxnLst/>
              <a:rect l="l" t="t" r="r" b="b"/>
              <a:pathLst>
                <a:path w="2053" h="1799" extrusionOk="0">
                  <a:moveTo>
                    <a:pt x="1094" y="1"/>
                  </a:moveTo>
                  <a:cubicBezTo>
                    <a:pt x="992" y="1"/>
                    <a:pt x="889" y="18"/>
                    <a:pt x="786" y="54"/>
                  </a:cubicBezTo>
                  <a:cubicBezTo>
                    <a:pt x="232" y="244"/>
                    <a:pt x="0" y="915"/>
                    <a:pt x="306" y="1419"/>
                  </a:cubicBezTo>
                  <a:cubicBezTo>
                    <a:pt x="479" y="1675"/>
                    <a:pt x="762" y="1798"/>
                    <a:pt x="1046" y="1798"/>
                  </a:cubicBezTo>
                  <a:cubicBezTo>
                    <a:pt x="1158" y="1798"/>
                    <a:pt x="1269" y="1779"/>
                    <a:pt x="1374" y="1742"/>
                  </a:cubicBezTo>
                  <a:cubicBezTo>
                    <a:pt x="1746" y="1618"/>
                    <a:pt x="2052" y="1254"/>
                    <a:pt x="2011" y="824"/>
                  </a:cubicBezTo>
                  <a:cubicBezTo>
                    <a:pt x="1957" y="343"/>
                    <a:pt x="1548" y="1"/>
                    <a:pt x="1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 rot="735880" flipH="1">
              <a:off x="6691290" y="2310395"/>
              <a:ext cx="209547" cy="114006"/>
            </a:xfrm>
            <a:custGeom>
              <a:avLst/>
              <a:gdLst/>
              <a:ahLst/>
              <a:cxnLst/>
              <a:rect l="l" t="t" r="r" b="b"/>
              <a:pathLst>
                <a:path w="3915" h="2130" extrusionOk="0">
                  <a:moveTo>
                    <a:pt x="3691" y="0"/>
                  </a:moveTo>
                  <a:cubicBezTo>
                    <a:pt x="3592" y="0"/>
                    <a:pt x="3492" y="83"/>
                    <a:pt x="3501" y="191"/>
                  </a:cubicBezTo>
                  <a:cubicBezTo>
                    <a:pt x="3550" y="737"/>
                    <a:pt x="3203" y="1175"/>
                    <a:pt x="2731" y="1440"/>
                  </a:cubicBezTo>
                  <a:cubicBezTo>
                    <a:pt x="2376" y="1639"/>
                    <a:pt x="1949" y="1754"/>
                    <a:pt x="1536" y="1754"/>
                  </a:cubicBezTo>
                  <a:cubicBezTo>
                    <a:pt x="1383" y="1754"/>
                    <a:pt x="1231" y="1738"/>
                    <a:pt x="1085" y="1705"/>
                  </a:cubicBezTo>
                  <a:cubicBezTo>
                    <a:pt x="787" y="1630"/>
                    <a:pt x="539" y="1498"/>
                    <a:pt x="357" y="1258"/>
                  </a:cubicBezTo>
                  <a:cubicBezTo>
                    <a:pt x="325" y="1219"/>
                    <a:pt x="277" y="1202"/>
                    <a:pt x="229" y="1202"/>
                  </a:cubicBezTo>
                  <a:cubicBezTo>
                    <a:pt x="174" y="1202"/>
                    <a:pt x="118" y="1223"/>
                    <a:pt x="83" y="1258"/>
                  </a:cubicBezTo>
                  <a:cubicBezTo>
                    <a:pt x="1" y="1341"/>
                    <a:pt x="26" y="1448"/>
                    <a:pt x="83" y="1531"/>
                  </a:cubicBezTo>
                  <a:cubicBezTo>
                    <a:pt x="421" y="1965"/>
                    <a:pt x="982" y="2129"/>
                    <a:pt x="1518" y="2129"/>
                  </a:cubicBezTo>
                  <a:cubicBezTo>
                    <a:pt x="1627" y="2129"/>
                    <a:pt x="1734" y="2123"/>
                    <a:pt x="1838" y="2110"/>
                  </a:cubicBezTo>
                  <a:cubicBezTo>
                    <a:pt x="2508" y="2036"/>
                    <a:pt x="3186" y="1738"/>
                    <a:pt x="3592" y="1192"/>
                  </a:cubicBezTo>
                  <a:cubicBezTo>
                    <a:pt x="3807" y="902"/>
                    <a:pt x="3914" y="546"/>
                    <a:pt x="3881" y="191"/>
                  </a:cubicBezTo>
                  <a:cubicBezTo>
                    <a:pt x="3873" y="83"/>
                    <a:pt x="3799" y="0"/>
                    <a:pt x="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D5E8F4-4BB2-44B3-8142-DF1D54C26485}"/>
              </a:ext>
            </a:extLst>
          </p:cNvPr>
          <p:cNvSpPr txBox="1"/>
          <p:nvPr/>
        </p:nvSpPr>
        <p:spPr>
          <a:xfrm>
            <a:off x="902127" y="706927"/>
            <a:ext cx="6834666" cy="32789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E.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Waskat</a:t>
            </a:r>
            <a:endParaRPr lang="en-US" sz="2400" dirty="0">
              <a:solidFill>
                <a:schemeClr val="bg1"/>
              </a:solidFill>
              <a:latin typeface="Patrick Hand" panose="020B0604020202020204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Waskat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pengawasan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melekat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)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tindakan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nyata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dan paling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efektif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mewujudkan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kedisiplinan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karyawan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.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Patrick Hand" panose="020B0604020202020204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F.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Ketegasan</a:t>
            </a:r>
            <a:endParaRPr lang="en-US" sz="2400" dirty="0">
              <a:solidFill>
                <a:schemeClr val="bg1"/>
              </a:solidFill>
              <a:latin typeface="Patrick Hand" panose="020B0604020202020204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Ketegasan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pimpinan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melakukan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tindakan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memengaruhi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kedisiplinan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pegawai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atrick Hand" panose="020B060402020202020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Patrick Hand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32"/>
          <p:cNvGrpSpPr/>
          <p:nvPr/>
        </p:nvGrpSpPr>
        <p:grpSpPr>
          <a:xfrm rot="-769963" flipH="1">
            <a:off x="354974" y="1156123"/>
            <a:ext cx="1181434" cy="738055"/>
            <a:chOff x="1599625" y="1377674"/>
            <a:chExt cx="1181462" cy="738072"/>
          </a:xfrm>
        </p:grpSpPr>
        <p:sp>
          <p:nvSpPr>
            <p:cNvPr id="880" name="Google Shape;880;p32"/>
            <p:cNvSpPr/>
            <p:nvPr/>
          </p:nvSpPr>
          <p:spPr>
            <a:xfrm>
              <a:off x="1599625" y="1420850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1618033" y="1377674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2"/>
          <p:cNvSpPr/>
          <p:nvPr/>
        </p:nvSpPr>
        <p:spPr>
          <a:xfrm>
            <a:off x="945691" y="1525153"/>
            <a:ext cx="7252617" cy="2542112"/>
          </a:xfrm>
          <a:prstGeom prst="roundRect">
            <a:avLst>
              <a:gd name="adj" fmla="val 15132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Fishbowl">
            <a:extLst>
              <a:ext uri="{FF2B5EF4-FFF2-40B4-BE49-F238E27FC236}">
                <a16:creationId xmlns:a16="http://schemas.microsoft.com/office/drawing/2014/main" id="{EC4C4AF6-6A55-470D-850B-DA05AC1F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1125" y="514801"/>
            <a:ext cx="1117023" cy="1117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BF24D-DBFF-4281-A24C-3317979FB620}"/>
              </a:ext>
            </a:extLst>
          </p:cNvPr>
          <p:cNvSpPr txBox="1"/>
          <p:nvPr/>
        </p:nvSpPr>
        <p:spPr>
          <a:xfrm>
            <a:off x="1085852" y="1783793"/>
            <a:ext cx="6972296" cy="1929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400" dirty="0">
                <a:latin typeface="Patrick Hand" panose="020B0604020202020204" charset="0"/>
              </a:rPr>
              <a:t>G. </a:t>
            </a:r>
            <a:r>
              <a:rPr lang="en-US" sz="2400" dirty="0" err="1">
                <a:latin typeface="Patrick Hand" panose="020B0604020202020204" charset="0"/>
              </a:rPr>
              <a:t>Sanksi</a:t>
            </a:r>
            <a:endParaRPr lang="en-US" sz="2400" dirty="0">
              <a:latin typeface="Patrick Hand" panose="020B0604020202020204" charset="0"/>
            </a:endParaRPr>
          </a:p>
          <a:p>
            <a:pPr algn="l" defTabSz="401638"/>
            <a:r>
              <a:rPr lang="en-US" sz="2400" dirty="0">
                <a:latin typeface="Patrick Hand" panose="020B0604020202020204" charset="0"/>
              </a:rPr>
              <a:t>	</a:t>
            </a:r>
            <a:r>
              <a:rPr lang="en-US" sz="2400" dirty="0" err="1">
                <a:latin typeface="Patrick Hand" panose="020B0604020202020204" charset="0"/>
              </a:rPr>
              <a:t>Sanksi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sangat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berperan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penting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dalam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memeliahra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kedisi-plinan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karyawan</a:t>
            </a:r>
            <a:r>
              <a:rPr lang="en-US" sz="2400" dirty="0">
                <a:latin typeface="Patrick Hand" panose="020B0604020202020204" charset="0"/>
              </a:rPr>
              <a:t>, </a:t>
            </a:r>
            <a:r>
              <a:rPr lang="en-US" sz="2400" dirty="0" err="1">
                <a:latin typeface="Patrick Hand" panose="020B0604020202020204" charset="0"/>
              </a:rPr>
              <a:t>dengan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sanksi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hukuman</a:t>
            </a:r>
            <a:r>
              <a:rPr lang="en-US" sz="2400" dirty="0">
                <a:latin typeface="Patrick Hand" panose="020B0604020202020204" charset="0"/>
              </a:rPr>
              <a:t> yang </a:t>
            </a:r>
            <a:r>
              <a:rPr lang="en-US" sz="2400" dirty="0" err="1">
                <a:latin typeface="Patrick Hand" panose="020B0604020202020204" charset="0"/>
              </a:rPr>
              <a:t>semakin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berat</a:t>
            </a:r>
            <a:r>
              <a:rPr lang="en-US" sz="2400" dirty="0">
                <a:latin typeface="Patrick Hand" panose="020B0604020202020204" charset="0"/>
              </a:rPr>
              <a:t>, </a:t>
            </a:r>
            <a:r>
              <a:rPr lang="en-US" sz="2400" dirty="0" err="1">
                <a:latin typeface="Patrick Hand" panose="020B0604020202020204" charset="0"/>
              </a:rPr>
              <a:t>karyawan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akan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semakin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takut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melanggar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peraturan-peratuan</a:t>
            </a:r>
            <a:r>
              <a:rPr lang="en-US" sz="2400" dirty="0">
                <a:latin typeface="Patrick Hand" panose="020B0604020202020204" charset="0"/>
              </a:rPr>
              <a:t> </a:t>
            </a:r>
            <a:r>
              <a:rPr lang="en-US" sz="2400" dirty="0" err="1">
                <a:latin typeface="Patrick Hand" panose="020B0604020202020204" charset="0"/>
              </a:rPr>
              <a:t>perusahaan</a:t>
            </a:r>
            <a:endParaRPr lang="en-US" sz="2400" dirty="0">
              <a:latin typeface="Patrick Hand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3"/>
          <p:cNvSpPr/>
          <p:nvPr/>
        </p:nvSpPr>
        <p:spPr>
          <a:xfrm>
            <a:off x="4370662" y="1245938"/>
            <a:ext cx="4607816" cy="1603037"/>
          </a:xfrm>
          <a:prstGeom prst="roundRect">
            <a:avLst>
              <a:gd name="adj" fmla="val 147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96" name="Google Shape;896;p33"/>
          <p:cNvSpPr/>
          <p:nvPr/>
        </p:nvSpPr>
        <p:spPr>
          <a:xfrm>
            <a:off x="4961828" y="3151099"/>
            <a:ext cx="3655700" cy="1992400"/>
          </a:xfrm>
          <a:prstGeom prst="roundRect">
            <a:avLst>
              <a:gd name="adj" fmla="val 15132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165523" y="1245938"/>
            <a:ext cx="3842315" cy="1603037"/>
          </a:xfrm>
          <a:prstGeom prst="roundRect">
            <a:avLst>
              <a:gd name="adj" fmla="val 15132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3"/>
          <p:cNvSpPr txBox="1">
            <a:spLocks noGrp="1"/>
          </p:cNvSpPr>
          <p:nvPr>
            <p:ph type="ctrTitle"/>
          </p:nvPr>
        </p:nvSpPr>
        <p:spPr>
          <a:xfrm>
            <a:off x="712975" y="189013"/>
            <a:ext cx="7717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JENIS-JENIS KEDISIPLINAN KERJA</a:t>
            </a:r>
            <a:endParaRPr sz="4000" dirty="0"/>
          </a:p>
        </p:txBody>
      </p:sp>
      <p:sp>
        <p:nvSpPr>
          <p:cNvPr id="903" name="Google Shape;903;p33"/>
          <p:cNvSpPr/>
          <p:nvPr/>
        </p:nvSpPr>
        <p:spPr>
          <a:xfrm>
            <a:off x="165522" y="3151099"/>
            <a:ext cx="4607816" cy="1992400"/>
          </a:xfrm>
          <a:prstGeom prst="roundRect">
            <a:avLst>
              <a:gd name="adj" fmla="val 147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grpSp>
        <p:nvGrpSpPr>
          <p:cNvPr id="904" name="Google Shape;904;p33"/>
          <p:cNvGrpSpPr/>
          <p:nvPr/>
        </p:nvGrpSpPr>
        <p:grpSpPr>
          <a:xfrm rot="769963">
            <a:off x="7918323" y="2638093"/>
            <a:ext cx="1181434" cy="738056"/>
            <a:chOff x="1599625" y="1377673"/>
            <a:chExt cx="1181462" cy="738073"/>
          </a:xfrm>
        </p:grpSpPr>
        <p:sp>
          <p:nvSpPr>
            <p:cNvPr id="905" name="Google Shape;905;p33"/>
            <p:cNvSpPr/>
            <p:nvPr/>
          </p:nvSpPr>
          <p:spPr>
            <a:xfrm>
              <a:off x="1599625" y="1420850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1618033" y="1377673"/>
              <a:ext cx="1163054" cy="69489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7" name="Google Shape;907;p33"/>
          <p:cNvCxnSpPr>
            <a:cxnSpLocks/>
            <a:stCxn id="897" idx="3"/>
            <a:endCxn id="895" idx="1"/>
          </p:cNvCxnSpPr>
          <p:nvPr/>
        </p:nvCxnSpPr>
        <p:spPr>
          <a:xfrm>
            <a:off x="4007838" y="2047457"/>
            <a:ext cx="3628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33"/>
          <p:cNvCxnSpPr>
            <a:cxnSpLocks/>
            <a:stCxn id="896" idx="1"/>
            <a:endCxn id="903" idx="3"/>
          </p:cNvCxnSpPr>
          <p:nvPr/>
        </p:nvCxnSpPr>
        <p:spPr>
          <a:xfrm flipH="1">
            <a:off x="4773338" y="4147299"/>
            <a:ext cx="18849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388F04-06F1-4C35-86FD-D7D0FFE933B1}"/>
              </a:ext>
            </a:extLst>
          </p:cNvPr>
          <p:cNvSpPr txBox="1"/>
          <p:nvPr/>
        </p:nvSpPr>
        <p:spPr>
          <a:xfrm>
            <a:off x="165522" y="1245937"/>
            <a:ext cx="3842315" cy="1603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Patrick Hand" panose="020B0604020202020204" charset="0"/>
              </a:rPr>
              <a:t>1. </a:t>
            </a:r>
            <a:r>
              <a:rPr lang="en-US" sz="2000" dirty="0" err="1">
                <a:latin typeface="Patrick Hand" panose="020B0604020202020204" charset="0"/>
              </a:rPr>
              <a:t>Disiplin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preventif</a:t>
            </a:r>
            <a:endParaRPr lang="en-US" sz="2000" dirty="0">
              <a:latin typeface="Patrick Hand" panose="020B0604020202020204" charset="0"/>
            </a:endParaRPr>
          </a:p>
          <a:p>
            <a:pPr algn="l" defTabSz="166688"/>
            <a:r>
              <a:rPr lang="en-US" sz="2000" dirty="0">
                <a:latin typeface="Patrick Hand" panose="020B0604020202020204" charset="0"/>
              </a:rPr>
              <a:t>	</a:t>
            </a:r>
            <a:r>
              <a:rPr lang="en-US" sz="2000" dirty="0" err="1">
                <a:latin typeface="Patrick Hand" panose="020B0604020202020204" charset="0"/>
              </a:rPr>
              <a:t>Disiplin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preventif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adalah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kegiatan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dilaksanakan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untuk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mendorong</a:t>
            </a:r>
            <a:r>
              <a:rPr lang="en-US" sz="2000" dirty="0">
                <a:latin typeface="Patrick Hand" panose="020B0604020202020204" charset="0"/>
              </a:rPr>
              <a:t> para </a:t>
            </a:r>
            <a:r>
              <a:rPr lang="en-US" sz="2000" dirty="0" err="1">
                <a:latin typeface="Patrick Hand" panose="020B0604020202020204" charset="0"/>
              </a:rPr>
              <a:t>karyawan</a:t>
            </a:r>
            <a:r>
              <a:rPr lang="en-US" sz="2000" dirty="0">
                <a:latin typeface="Patrick Hand" panose="020B0604020202020204" charset="0"/>
              </a:rPr>
              <a:t> agar </a:t>
            </a:r>
            <a:r>
              <a:rPr lang="en-US" sz="2000" dirty="0" err="1">
                <a:latin typeface="Patrick Hand" panose="020B0604020202020204" charset="0"/>
              </a:rPr>
              <a:t>mengikuti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berbagai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standar</a:t>
            </a:r>
            <a:r>
              <a:rPr lang="en-US" sz="2000" dirty="0">
                <a:latin typeface="Patrick Hand" panose="020B0604020202020204" charset="0"/>
              </a:rPr>
              <a:t> dan </a:t>
            </a:r>
            <a:r>
              <a:rPr lang="en-US" sz="2000" dirty="0" err="1">
                <a:latin typeface="Patrick Hand" panose="020B0604020202020204" charset="0"/>
              </a:rPr>
              <a:t>aturan</a:t>
            </a:r>
            <a:r>
              <a:rPr lang="en-US" sz="2000" dirty="0">
                <a:latin typeface="Patrick Hand" panose="020B060402020202020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854FF4-A5C4-4A51-AB87-0843FCC6D816}"/>
              </a:ext>
            </a:extLst>
          </p:cNvPr>
          <p:cNvSpPr txBox="1"/>
          <p:nvPr/>
        </p:nvSpPr>
        <p:spPr>
          <a:xfrm>
            <a:off x="4398199" y="1203540"/>
            <a:ext cx="4580276" cy="1427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Patrick Hand" panose="020B0604020202020204" charset="0"/>
              </a:rPr>
              <a:t>2. </a:t>
            </a:r>
            <a:r>
              <a:rPr lang="en-US" sz="2000" dirty="0" err="1">
                <a:latin typeface="Patrick Hand" panose="020B0604020202020204" charset="0"/>
              </a:rPr>
              <a:t>Disiplin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korektif</a:t>
            </a:r>
            <a:endParaRPr lang="en-US" sz="2000" dirty="0">
              <a:latin typeface="Patrick Hand" panose="020B0604020202020204" charset="0"/>
            </a:endParaRPr>
          </a:p>
          <a:p>
            <a:pPr algn="l" defTabSz="234950"/>
            <a:r>
              <a:rPr lang="en-US" sz="2000" dirty="0">
                <a:latin typeface="Patrick Hand" panose="020B0604020202020204" charset="0"/>
              </a:rPr>
              <a:t>	</a:t>
            </a:r>
            <a:r>
              <a:rPr lang="en-US" sz="2000" dirty="0" err="1">
                <a:latin typeface="Patrick Hand" panose="020B0604020202020204" charset="0"/>
              </a:rPr>
              <a:t>Disiplin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korektif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adalah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kegiatan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diambil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untuk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menangani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pelanggaran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terhadap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aturan-aturan</a:t>
            </a:r>
            <a:r>
              <a:rPr lang="en-US" sz="2000" dirty="0">
                <a:latin typeface="Patrick Hand" panose="020B0604020202020204" charset="0"/>
              </a:rPr>
              <a:t> dan </a:t>
            </a:r>
            <a:r>
              <a:rPr lang="en-US" sz="2000" dirty="0" err="1">
                <a:latin typeface="Patrick Hand" panose="020B0604020202020204" charset="0"/>
              </a:rPr>
              <a:t>mencoba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untuk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menghindari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pelanggaran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lebih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lanjut</a:t>
            </a:r>
            <a:r>
              <a:rPr lang="en-US" sz="2000" dirty="0">
                <a:latin typeface="Patrick Hand" panose="020B060402020202020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A8E34-4D39-4D72-807A-6A3DF6701E19}"/>
              </a:ext>
            </a:extLst>
          </p:cNvPr>
          <p:cNvSpPr txBox="1"/>
          <p:nvPr/>
        </p:nvSpPr>
        <p:spPr>
          <a:xfrm>
            <a:off x="220595" y="3151097"/>
            <a:ext cx="4580280" cy="1992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Patrick Hand" panose="020B0604020202020204" charset="0"/>
              </a:rPr>
              <a:t>3. </a:t>
            </a:r>
            <a:r>
              <a:rPr lang="en-US" sz="2000" dirty="0" err="1">
                <a:latin typeface="Patrick Hand" panose="020B0604020202020204" charset="0"/>
              </a:rPr>
              <a:t>Aturan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kompor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panas</a:t>
            </a:r>
            <a:endParaRPr lang="en-US" sz="2000" dirty="0">
              <a:latin typeface="Patrick Hand" panose="020B0604020202020204" charset="0"/>
            </a:endParaRPr>
          </a:p>
          <a:p>
            <a:pPr algn="l" defTabSz="166688"/>
            <a:r>
              <a:rPr lang="en-US" sz="2000" dirty="0">
                <a:latin typeface="Patrick Hand" panose="020B0604020202020204" charset="0"/>
              </a:rPr>
              <a:t>	</a:t>
            </a:r>
            <a:r>
              <a:rPr lang="en-US" sz="2000" dirty="0" err="1">
                <a:latin typeface="Patrick Hand" panose="020B0604020202020204" charset="0"/>
              </a:rPr>
              <a:t>Aturan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ini</a:t>
            </a:r>
            <a:r>
              <a:rPr lang="en-US" sz="2000" dirty="0">
                <a:latin typeface="Patrick Hand" panose="020B0604020202020204" charset="0"/>
              </a:rPr>
              <a:t> pada </a:t>
            </a:r>
            <a:r>
              <a:rPr lang="en-US" sz="2000" dirty="0" err="1">
                <a:latin typeface="Patrick Hand" panose="020B0604020202020204" charset="0"/>
              </a:rPr>
              <a:t>hakikatnya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menyatakan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bahwa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tindakan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pendisiplinan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hendak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mempunyai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ciri-ciri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sama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dengan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hukuman</a:t>
            </a:r>
            <a:r>
              <a:rPr lang="en-US" sz="2000" dirty="0">
                <a:latin typeface="Patrick Hand" panose="020B0604020202020204" charset="0"/>
              </a:rPr>
              <a:t> yang di </a:t>
            </a:r>
            <a:r>
              <a:rPr lang="en-US" sz="2000" dirty="0" err="1">
                <a:latin typeface="Patrick Hand" panose="020B0604020202020204" charset="0"/>
              </a:rPr>
              <a:t>terima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seseorang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karena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menyentuh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sebuah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kompor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panas</a:t>
            </a:r>
            <a:r>
              <a:rPr lang="en-US" sz="2000" dirty="0">
                <a:latin typeface="Patrick Hand" panose="020B060402020202020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E89A4-CE6B-4BFA-B5F0-BDC0CDE64341}"/>
              </a:ext>
            </a:extLst>
          </p:cNvPr>
          <p:cNvSpPr txBox="1"/>
          <p:nvPr/>
        </p:nvSpPr>
        <p:spPr>
          <a:xfrm>
            <a:off x="4989366" y="3151093"/>
            <a:ext cx="3628162" cy="199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Patrick Hand" panose="020B0604020202020204" charset="0"/>
              </a:rPr>
              <a:t>4. </a:t>
            </a:r>
            <a:r>
              <a:rPr lang="en-US" sz="2000" dirty="0" err="1">
                <a:latin typeface="Patrick Hand" panose="020B0604020202020204" charset="0"/>
              </a:rPr>
              <a:t>Disiplin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progresif</a:t>
            </a:r>
            <a:endParaRPr lang="en-US" sz="2000" dirty="0">
              <a:latin typeface="Patrick Hand" panose="020B0604020202020204" charset="0"/>
            </a:endParaRPr>
          </a:p>
          <a:p>
            <a:pPr algn="l" defTabSz="166688"/>
            <a:r>
              <a:rPr lang="en-US" sz="2000" dirty="0">
                <a:latin typeface="Patrick Hand" panose="020B0604020202020204" charset="0"/>
              </a:rPr>
              <a:t>	</a:t>
            </a:r>
            <a:r>
              <a:rPr lang="en-US" sz="2000" dirty="0" err="1">
                <a:latin typeface="Patrick Hand" panose="020B0604020202020204" charset="0"/>
              </a:rPr>
              <a:t>Disiplin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progresif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adalah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memberi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hukuman-hukuman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lebih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berat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terhadap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pelanggaran-pelanggaran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berulang</a:t>
            </a:r>
            <a:r>
              <a:rPr lang="en-US" sz="2000" dirty="0">
                <a:latin typeface="Patrick Hand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4"/>
          <p:cNvSpPr/>
          <p:nvPr/>
        </p:nvSpPr>
        <p:spPr>
          <a:xfrm flipH="1">
            <a:off x="1512588" y="1857858"/>
            <a:ext cx="6663332" cy="2866257"/>
          </a:xfrm>
          <a:prstGeom prst="roundRect">
            <a:avLst>
              <a:gd name="adj" fmla="val 14289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4"/>
          <p:cNvSpPr txBox="1">
            <a:spLocks noGrp="1"/>
          </p:cNvSpPr>
          <p:nvPr>
            <p:ph type="ctrTitle" idx="2"/>
          </p:nvPr>
        </p:nvSpPr>
        <p:spPr>
          <a:xfrm flipH="1">
            <a:off x="1653644" y="2072375"/>
            <a:ext cx="6569854" cy="2358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defTabSz="23495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A. </a:t>
            </a:r>
            <a:r>
              <a:rPr lang="en-US" sz="2000" dirty="0" err="1"/>
              <a:t>Disiplin</a:t>
            </a:r>
            <a:r>
              <a:rPr lang="en-US" sz="2000" dirty="0"/>
              <a:t> Waktu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Disiplin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diartikan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skipa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tingkah</a:t>
            </a:r>
            <a:r>
              <a:rPr lang="en-US" sz="2000" dirty="0"/>
              <a:t> </a:t>
            </a:r>
            <a:r>
              <a:rPr lang="en-US" sz="2000" dirty="0" err="1"/>
              <a:t>laku</a:t>
            </a:r>
            <a:r>
              <a:rPr lang="en-US" sz="2000" dirty="0"/>
              <a:t> yang </a:t>
            </a:r>
            <a:r>
              <a:rPr lang="en-US" sz="2000" dirty="0" err="1"/>
              <a:t>ketaatan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jam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B. </a:t>
            </a:r>
            <a:r>
              <a:rPr lang="en-US" sz="2000" dirty="0" err="1"/>
              <a:t>Disiplin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Disiplin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tata </a:t>
            </a:r>
            <a:r>
              <a:rPr lang="en-US" sz="2000" dirty="0" err="1"/>
              <a:t>tertib</a:t>
            </a:r>
            <a:r>
              <a:rPr lang="en-US" sz="2000" dirty="0"/>
              <a:t> yang </a:t>
            </a:r>
            <a:r>
              <a:rPr lang="en-US" sz="2000" dirty="0" err="1"/>
              <a:t>ter-tulis</a:t>
            </a:r>
            <a:r>
              <a:rPr lang="en-US" sz="2000" dirty="0"/>
              <a:t> dan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tertulis</a:t>
            </a:r>
            <a:r>
              <a:rPr lang="en-US" sz="2000" dirty="0"/>
              <a:t>, </a:t>
            </a:r>
            <a:r>
              <a:rPr lang="en-US" sz="2000" dirty="0" err="1"/>
              <a:t>dibuat</a:t>
            </a:r>
            <a:r>
              <a:rPr lang="en-US" sz="2000" dirty="0"/>
              <a:t> agar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dicapai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.</a:t>
            </a:r>
            <a:endParaRPr sz="2000" dirty="0"/>
          </a:p>
        </p:txBody>
      </p:sp>
      <p:grpSp>
        <p:nvGrpSpPr>
          <p:cNvPr id="919" name="Google Shape;919;p34"/>
          <p:cNvGrpSpPr/>
          <p:nvPr/>
        </p:nvGrpSpPr>
        <p:grpSpPr>
          <a:xfrm>
            <a:off x="7523627" y="1229909"/>
            <a:ext cx="1308553" cy="1255897"/>
            <a:chOff x="1162057" y="373132"/>
            <a:chExt cx="1308553" cy="1255897"/>
          </a:xfrm>
        </p:grpSpPr>
        <p:grpSp>
          <p:nvGrpSpPr>
            <p:cNvPr id="920" name="Google Shape;920;p34"/>
            <p:cNvGrpSpPr/>
            <p:nvPr/>
          </p:nvGrpSpPr>
          <p:grpSpPr>
            <a:xfrm rot="1407815">
              <a:off x="1321996" y="592121"/>
              <a:ext cx="1017375" cy="870361"/>
              <a:chOff x="7707432" y="1307191"/>
              <a:chExt cx="1298346" cy="1110545"/>
            </a:xfrm>
          </p:grpSpPr>
          <p:sp>
            <p:nvSpPr>
              <p:cNvPr id="921" name="Google Shape;921;p34"/>
              <p:cNvSpPr/>
              <p:nvPr/>
            </p:nvSpPr>
            <p:spPr>
              <a:xfrm>
                <a:off x="7707432" y="1307191"/>
                <a:ext cx="1298346" cy="1110545"/>
              </a:xfrm>
              <a:custGeom>
                <a:avLst/>
                <a:gdLst/>
                <a:ahLst/>
                <a:cxnLst/>
                <a:rect l="l" t="t" r="r" b="b"/>
                <a:pathLst>
                  <a:path w="31456" h="26906" extrusionOk="0">
                    <a:moveTo>
                      <a:pt x="17241" y="1"/>
                    </a:moveTo>
                    <a:cubicBezTo>
                      <a:pt x="16172" y="1"/>
                      <a:pt x="15074" y="117"/>
                      <a:pt x="13959" y="360"/>
                    </a:cubicBezTo>
                    <a:cubicBezTo>
                      <a:pt x="4576" y="2404"/>
                      <a:pt x="0" y="12209"/>
                      <a:pt x="4808" y="19962"/>
                    </a:cubicBezTo>
                    <a:cubicBezTo>
                      <a:pt x="7345" y="24085"/>
                      <a:pt x="11794" y="26905"/>
                      <a:pt x="16793" y="26905"/>
                    </a:cubicBezTo>
                    <a:cubicBezTo>
                      <a:pt x="17743" y="26905"/>
                      <a:pt x="18713" y="26803"/>
                      <a:pt x="19693" y="26589"/>
                    </a:cubicBezTo>
                    <a:cubicBezTo>
                      <a:pt x="25824" y="25249"/>
                      <a:pt x="29754" y="20078"/>
                      <a:pt x="30449" y="14360"/>
                    </a:cubicBezTo>
                    <a:cubicBezTo>
                      <a:pt x="31455" y="6384"/>
                      <a:pt x="25169" y="1"/>
                      <a:pt x="17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8075030" y="1577710"/>
                <a:ext cx="201422" cy="201133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73" extrusionOk="0">
                    <a:moveTo>
                      <a:pt x="4088" y="0"/>
                    </a:moveTo>
                    <a:cubicBezTo>
                      <a:pt x="3804" y="0"/>
                      <a:pt x="3523" y="226"/>
                      <a:pt x="3638" y="575"/>
                    </a:cubicBezTo>
                    <a:cubicBezTo>
                      <a:pt x="3886" y="1328"/>
                      <a:pt x="3820" y="2172"/>
                      <a:pt x="3613" y="2925"/>
                    </a:cubicBezTo>
                    <a:cubicBezTo>
                      <a:pt x="3511" y="3318"/>
                      <a:pt x="3192" y="3902"/>
                      <a:pt x="2765" y="3902"/>
                    </a:cubicBezTo>
                    <a:cubicBezTo>
                      <a:pt x="2672" y="3902"/>
                      <a:pt x="2574" y="3874"/>
                      <a:pt x="2471" y="3810"/>
                    </a:cubicBezTo>
                    <a:cubicBezTo>
                      <a:pt x="1602" y="3272"/>
                      <a:pt x="1197" y="1683"/>
                      <a:pt x="982" y="748"/>
                    </a:cubicBezTo>
                    <a:cubicBezTo>
                      <a:pt x="929" y="514"/>
                      <a:pt x="754" y="413"/>
                      <a:pt x="571" y="413"/>
                    </a:cubicBezTo>
                    <a:cubicBezTo>
                      <a:pt x="295" y="413"/>
                      <a:pt x="0" y="643"/>
                      <a:pt x="80" y="997"/>
                    </a:cubicBezTo>
                    <a:cubicBezTo>
                      <a:pt x="370" y="2279"/>
                      <a:pt x="1032" y="4455"/>
                      <a:pt x="2488" y="4836"/>
                    </a:cubicBezTo>
                    <a:cubicBezTo>
                      <a:pt x="2585" y="4861"/>
                      <a:pt x="2681" y="4873"/>
                      <a:pt x="2775" y="4873"/>
                    </a:cubicBezTo>
                    <a:cubicBezTo>
                      <a:pt x="3481" y="4873"/>
                      <a:pt x="4080" y="4210"/>
                      <a:pt x="4358" y="3611"/>
                    </a:cubicBezTo>
                    <a:cubicBezTo>
                      <a:pt x="4805" y="2643"/>
                      <a:pt x="4879" y="1336"/>
                      <a:pt x="4540" y="326"/>
                    </a:cubicBezTo>
                    <a:cubicBezTo>
                      <a:pt x="4464" y="99"/>
                      <a:pt x="4275" y="0"/>
                      <a:pt x="4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8306006" y="1496315"/>
                <a:ext cx="193786" cy="220161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5334" extrusionOk="0">
                    <a:moveTo>
                      <a:pt x="4025" y="0"/>
                    </a:moveTo>
                    <a:cubicBezTo>
                      <a:pt x="3790" y="0"/>
                      <a:pt x="3561" y="151"/>
                      <a:pt x="3569" y="453"/>
                    </a:cubicBezTo>
                    <a:cubicBezTo>
                      <a:pt x="3602" y="1339"/>
                      <a:pt x="3668" y="2232"/>
                      <a:pt x="3503" y="3118"/>
                    </a:cubicBezTo>
                    <a:cubicBezTo>
                      <a:pt x="3428" y="3497"/>
                      <a:pt x="3105" y="4380"/>
                      <a:pt x="2649" y="4380"/>
                    </a:cubicBezTo>
                    <a:cubicBezTo>
                      <a:pt x="2548" y="4380"/>
                      <a:pt x="2441" y="4337"/>
                      <a:pt x="2328" y="4235"/>
                    </a:cubicBezTo>
                    <a:cubicBezTo>
                      <a:pt x="1525" y="3506"/>
                      <a:pt x="1318" y="2116"/>
                      <a:pt x="1012" y="1132"/>
                    </a:cubicBezTo>
                    <a:cubicBezTo>
                      <a:pt x="940" y="906"/>
                      <a:pt x="756" y="809"/>
                      <a:pt x="571" y="809"/>
                    </a:cubicBezTo>
                    <a:cubicBezTo>
                      <a:pt x="287" y="809"/>
                      <a:pt x="0" y="1038"/>
                      <a:pt x="110" y="1388"/>
                    </a:cubicBezTo>
                    <a:cubicBezTo>
                      <a:pt x="483" y="2571"/>
                      <a:pt x="855" y="4822"/>
                      <a:pt x="2229" y="5269"/>
                    </a:cubicBezTo>
                    <a:cubicBezTo>
                      <a:pt x="2364" y="5313"/>
                      <a:pt x="2495" y="5333"/>
                      <a:pt x="2622" y="5333"/>
                    </a:cubicBezTo>
                    <a:cubicBezTo>
                      <a:pt x="3323" y="5333"/>
                      <a:pt x="3879" y="4710"/>
                      <a:pt x="4173" y="4086"/>
                    </a:cubicBezTo>
                    <a:cubicBezTo>
                      <a:pt x="4694" y="2977"/>
                      <a:pt x="4554" y="1637"/>
                      <a:pt x="4512" y="453"/>
                    </a:cubicBezTo>
                    <a:cubicBezTo>
                      <a:pt x="4500" y="151"/>
                      <a:pt x="4260" y="0"/>
                      <a:pt x="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7913932" y="1681517"/>
                <a:ext cx="785463" cy="451094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0929" extrusionOk="0">
                    <a:moveTo>
                      <a:pt x="18578" y="1"/>
                    </a:moveTo>
                    <a:cubicBezTo>
                      <a:pt x="18343" y="1"/>
                      <a:pt x="18091" y="152"/>
                      <a:pt x="18057" y="451"/>
                    </a:cubicBezTo>
                    <a:cubicBezTo>
                      <a:pt x="17652" y="4315"/>
                      <a:pt x="16709" y="8791"/>
                      <a:pt x="12381" y="9834"/>
                    </a:cubicBezTo>
                    <a:cubicBezTo>
                      <a:pt x="11775" y="9980"/>
                      <a:pt x="11163" y="10050"/>
                      <a:pt x="10552" y="10050"/>
                    </a:cubicBezTo>
                    <a:cubicBezTo>
                      <a:pt x="6550" y="10050"/>
                      <a:pt x="2632" y="7079"/>
                      <a:pt x="988" y="3554"/>
                    </a:cubicBezTo>
                    <a:cubicBezTo>
                      <a:pt x="907" y="3382"/>
                      <a:pt x="772" y="3311"/>
                      <a:pt x="632" y="3311"/>
                    </a:cubicBezTo>
                    <a:cubicBezTo>
                      <a:pt x="327" y="3311"/>
                      <a:pt x="1" y="3651"/>
                      <a:pt x="177" y="4025"/>
                    </a:cubicBezTo>
                    <a:cubicBezTo>
                      <a:pt x="2066" y="8072"/>
                      <a:pt x="6317" y="10929"/>
                      <a:pt x="10752" y="10929"/>
                    </a:cubicBezTo>
                    <a:cubicBezTo>
                      <a:pt x="11250" y="10929"/>
                      <a:pt x="11750" y="10893"/>
                      <a:pt x="12249" y="10818"/>
                    </a:cubicBezTo>
                    <a:cubicBezTo>
                      <a:pt x="17296" y="10065"/>
                      <a:pt x="18546" y="4745"/>
                      <a:pt x="19001" y="451"/>
                    </a:cubicBezTo>
                    <a:cubicBezTo>
                      <a:pt x="19030" y="150"/>
                      <a:pt x="18812" y="1"/>
                      <a:pt x="185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7863824" y="1783137"/>
                <a:ext cx="157258" cy="100009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423" extrusionOk="0">
                    <a:moveTo>
                      <a:pt x="3085" y="0"/>
                    </a:moveTo>
                    <a:cubicBezTo>
                      <a:pt x="3057" y="0"/>
                      <a:pt x="3027" y="3"/>
                      <a:pt x="2996" y="8"/>
                    </a:cubicBezTo>
                    <a:cubicBezTo>
                      <a:pt x="1945" y="173"/>
                      <a:pt x="1126" y="959"/>
                      <a:pt x="357" y="1638"/>
                    </a:cubicBezTo>
                    <a:cubicBezTo>
                      <a:pt x="0" y="1949"/>
                      <a:pt x="334" y="2422"/>
                      <a:pt x="710" y="2422"/>
                    </a:cubicBezTo>
                    <a:cubicBezTo>
                      <a:pt x="814" y="2422"/>
                      <a:pt x="922" y="2386"/>
                      <a:pt x="1019" y="2300"/>
                    </a:cubicBezTo>
                    <a:cubicBezTo>
                      <a:pt x="1672" y="1721"/>
                      <a:pt x="2351" y="1050"/>
                      <a:pt x="3244" y="910"/>
                    </a:cubicBezTo>
                    <a:cubicBezTo>
                      <a:pt x="3809" y="823"/>
                      <a:pt x="3615" y="0"/>
                      <a:pt x="3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" name="Google Shape;926;p34"/>
            <p:cNvSpPr/>
            <p:nvPr/>
          </p:nvSpPr>
          <p:spPr>
            <a:xfrm rot="1407827">
              <a:off x="1293304" y="539671"/>
              <a:ext cx="1017343" cy="870365"/>
            </a:xfrm>
            <a:custGeom>
              <a:avLst/>
              <a:gdLst/>
              <a:ahLst/>
              <a:cxnLst/>
              <a:rect l="l" t="t" r="r" b="b"/>
              <a:pathLst>
                <a:path w="31456" h="26906" extrusionOk="0">
                  <a:moveTo>
                    <a:pt x="17241" y="1"/>
                  </a:moveTo>
                  <a:cubicBezTo>
                    <a:pt x="16172" y="1"/>
                    <a:pt x="15074" y="117"/>
                    <a:pt x="13959" y="360"/>
                  </a:cubicBezTo>
                  <a:cubicBezTo>
                    <a:pt x="4576" y="2404"/>
                    <a:pt x="0" y="12209"/>
                    <a:pt x="4808" y="19962"/>
                  </a:cubicBezTo>
                  <a:cubicBezTo>
                    <a:pt x="7345" y="24085"/>
                    <a:pt x="11794" y="26905"/>
                    <a:pt x="16793" y="26905"/>
                  </a:cubicBezTo>
                  <a:cubicBezTo>
                    <a:pt x="17743" y="26905"/>
                    <a:pt x="18713" y="26803"/>
                    <a:pt x="19693" y="26589"/>
                  </a:cubicBezTo>
                  <a:cubicBezTo>
                    <a:pt x="25824" y="25249"/>
                    <a:pt x="29754" y="20078"/>
                    <a:pt x="30449" y="14360"/>
                  </a:cubicBezTo>
                  <a:cubicBezTo>
                    <a:pt x="31455" y="6384"/>
                    <a:pt x="25169" y="1"/>
                    <a:pt x="1724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913;p34">
            <a:extLst>
              <a:ext uri="{FF2B5EF4-FFF2-40B4-BE49-F238E27FC236}">
                <a16:creationId xmlns:a16="http://schemas.microsoft.com/office/drawing/2014/main" id="{FB4F50FF-9F09-4959-8C62-ABE9C01BB4DF}"/>
              </a:ext>
            </a:extLst>
          </p:cNvPr>
          <p:cNvSpPr/>
          <p:nvPr/>
        </p:nvSpPr>
        <p:spPr>
          <a:xfrm flipH="1">
            <a:off x="1365288" y="199321"/>
            <a:ext cx="6158369" cy="978121"/>
          </a:xfrm>
          <a:prstGeom prst="roundRect">
            <a:avLst>
              <a:gd name="adj" fmla="val 22679"/>
            </a:avLst>
          </a:prstGeom>
          <a:solidFill>
            <a:schemeClr val="accent3">
              <a:lumMod val="9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65100" dist="152400" dir="1200000" algn="ctr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5B205-A705-4F81-A72F-336020856BB2}"/>
              </a:ext>
            </a:extLst>
          </p:cNvPr>
          <p:cNvSpPr txBox="1"/>
          <p:nvPr/>
        </p:nvSpPr>
        <p:spPr>
          <a:xfrm>
            <a:off x="1454766" y="419385"/>
            <a:ext cx="5979411" cy="507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600" dirty="0">
                <a:latin typeface="Patrick Hand" panose="020B0604020202020204" charset="0"/>
              </a:rPr>
              <a:t>ASPEK-ASPEK DAN INDIKATOR KERJA PEGAWAI</a:t>
            </a:r>
          </a:p>
        </p:txBody>
      </p:sp>
      <p:grpSp>
        <p:nvGrpSpPr>
          <p:cNvPr id="914" name="Google Shape;914;p34"/>
          <p:cNvGrpSpPr/>
          <p:nvPr/>
        </p:nvGrpSpPr>
        <p:grpSpPr>
          <a:xfrm rot="19593890">
            <a:off x="-1004342" y="-946369"/>
            <a:ext cx="2868220" cy="2379244"/>
            <a:chOff x="378558" y="1470905"/>
            <a:chExt cx="2868220" cy="2379244"/>
          </a:xfrm>
        </p:grpSpPr>
        <p:sp>
          <p:nvSpPr>
            <p:cNvPr id="915" name="Google Shape;915;p34"/>
            <p:cNvSpPr/>
            <p:nvPr/>
          </p:nvSpPr>
          <p:spPr>
            <a:xfrm rot="949308">
              <a:off x="624182" y="1797537"/>
              <a:ext cx="2429414" cy="1754665"/>
            </a:xfrm>
            <a:custGeom>
              <a:avLst/>
              <a:gdLst/>
              <a:ahLst/>
              <a:cxnLst/>
              <a:rect l="l" t="t" r="r" b="b"/>
              <a:pathLst>
                <a:path w="33542" h="24226" extrusionOk="0">
                  <a:moveTo>
                    <a:pt x="12000" y="1"/>
                  </a:moveTo>
                  <a:cubicBezTo>
                    <a:pt x="11539" y="1"/>
                    <a:pt x="11045" y="182"/>
                    <a:pt x="10517" y="619"/>
                  </a:cubicBezTo>
                  <a:cubicBezTo>
                    <a:pt x="8705" y="2133"/>
                    <a:pt x="11526" y="6527"/>
                    <a:pt x="9789" y="6676"/>
                  </a:cubicBezTo>
                  <a:cubicBezTo>
                    <a:pt x="5354" y="7040"/>
                    <a:pt x="0" y="12228"/>
                    <a:pt x="5826" y="12947"/>
                  </a:cubicBezTo>
                  <a:cubicBezTo>
                    <a:pt x="8051" y="13245"/>
                    <a:pt x="9309" y="13071"/>
                    <a:pt x="8664" y="15545"/>
                  </a:cubicBezTo>
                  <a:cubicBezTo>
                    <a:pt x="8142" y="17531"/>
                    <a:pt x="7323" y="19302"/>
                    <a:pt x="7985" y="21470"/>
                  </a:cubicBezTo>
                  <a:cubicBezTo>
                    <a:pt x="8507" y="23187"/>
                    <a:pt x="9742" y="24226"/>
                    <a:pt x="11354" y="24226"/>
                  </a:cubicBezTo>
                  <a:cubicBezTo>
                    <a:pt x="11684" y="24226"/>
                    <a:pt x="12029" y="24183"/>
                    <a:pt x="12387" y="24093"/>
                  </a:cubicBezTo>
                  <a:cubicBezTo>
                    <a:pt x="14629" y="23621"/>
                    <a:pt x="15184" y="22281"/>
                    <a:pt x="16334" y="20485"/>
                  </a:cubicBezTo>
                  <a:cubicBezTo>
                    <a:pt x="17250" y="18981"/>
                    <a:pt x="18248" y="18501"/>
                    <a:pt x="19323" y="18501"/>
                  </a:cubicBezTo>
                  <a:cubicBezTo>
                    <a:pt x="21200" y="18501"/>
                    <a:pt x="23315" y="19962"/>
                    <a:pt x="25651" y="19989"/>
                  </a:cubicBezTo>
                  <a:cubicBezTo>
                    <a:pt x="25717" y="19992"/>
                    <a:pt x="25783" y="19993"/>
                    <a:pt x="25849" y="19993"/>
                  </a:cubicBezTo>
                  <a:cubicBezTo>
                    <a:pt x="30150" y="19993"/>
                    <a:pt x="33541" y="13705"/>
                    <a:pt x="29060" y="11293"/>
                  </a:cubicBezTo>
                  <a:cubicBezTo>
                    <a:pt x="27686" y="10631"/>
                    <a:pt x="26238" y="10341"/>
                    <a:pt x="25667" y="8694"/>
                  </a:cubicBezTo>
                  <a:cubicBezTo>
                    <a:pt x="25030" y="6849"/>
                    <a:pt x="26486" y="5815"/>
                    <a:pt x="27190" y="4301"/>
                  </a:cubicBezTo>
                  <a:cubicBezTo>
                    <a:pt x="28090" y="2018"/>
                    <a:pt x="26516" y="5"/>
                    <a:pt x="24669" y="5"/>
                  </a:cubicBezTo>
                  <a:cubicBezTo>
                    <a:pt x="23952" y="5"/>
                    <a:pt x="23194" y="308"/>
                    <a:pt x="22523" y="1016"/>
                  </a:cubicBezTo>
                  <a:cubicBezTo>
                    <a:pt x="21140" y="2446"/>
                    <a:pt x="19777" y="4878"/>
                    <a:pt x="18060" y="4878"/>
                  </a:cubicBezTo>
                  <a:cubicBezTo>
                    <a:pt x="17364" y="4878"/>
                    <a:pt x="16609" y="4478"/>
                    <a:pt x="15771" y="3449"/>
                  </a:cubicBezTo>
                  <a:cubicBezTo>
                    <a:pt x="14855" y="2268"/>
                    <a:pt x="13632" y="1"/>
                    <a:pt x="12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 rot="949308">
              <a:off x="571740" y="1768852"/>
              <a:ext cx="2429414" cy="1754665"/>
            </a:xfrm>
            <a:custGeom>
              <a:avLst/>
              <a:gdLst/>
              <a:ahLst/>
              <a:cxnLst/>
              <a:rect l="l" t="t" r="r" b="b"/>
              <a:pathLst>
                <a:path w="33542" h="24226" extrusionOk="0">
                  <a:moveTo>
                    <a:pt x="12000" y="1"/>
                  </a:moveTo>
                  <a:cubicBezTo>
                    <a:pt x="11539" y="1"/>
                    <a:pt x="11045" y="182"/>
                    <a:pt x="10517" y="619"/>
                  </a:cubicBezTo>
                  <a:cubicBezTo>
                    <a:pt x="8705" y="2133"/>
                    <a:pt x="11526" y="6527"/>
                    <a:pt x="9789" y="6676"/>
                  </a:cubicBezTo>
                  <a:cubicBezTo>
                    <a:pt x="5354" y="7040"/>
                    <a:pt x="0" y="12228"/>
                    <a:pt x="5826" y="12947"/>
                  </a:cubicBezTo>
                  <a:cubicBezTo>
                    <a:pt x="8051" y="13245"/>
                    <a:pt x="9309" y="13071"/>
                    <a:pt x="8664" y="15545"/>
                  </a:cubicBezTo>
                  <a:cubicBezTo>
                    <a:pt x="8142" y="17531"/>
                    <a:pt x="7323" y="19302"/>
                    <a:pt x="7985" y="21470"/>
                  </a:cubicBezTo>
                  <a:cubicBezTo>
                    <a:pt x="8507" y="23187"/>
                    <a:pt x="9742" y="24226"/>
                    <a:pt x="11354" y="24226"/>
                  </a:cubicBezTo>
                  <a:cubicBezTo>
                    <a:pt x="11684" y="24226"/>
                    <a:pt x="12029" y="24183"/>
                    <a:pt x="12387" y="24093"/>
                  </a:cubicBezTo>
                  <a:cubicBezTo>
                    <a:pt x="14629" y="23621"/>
                    <a:pt x="15184" y="22281"/>
                    <a:pt x="16334" y="20485"/>
                  </a:cubicBezTo>
                  <a:cubicBezTo>
                    <a:pt x="17250" y="18981"/>
                    <a:pt x="18248" y="18501"/>
                    <a:pt x="19323" y="18501"/>
                  </a:cubicBezTo>
                  <a:cubicBezTo>
                    <a:pt x="21200" y="18501"/>
                    <a:pt x="23315" y="19962"/>
                    <a:pt x="25651" y="19989"/>
                  </a:cubicBezTo>
                  <a:cubicBezTo>
                    <a:pt x="25717" y="19992"/>
                    <a:pt x="25783" y="19993"/>
                    <a:pt x="25849" y="19993"/>
                  </a:cubicBezTo>
                  <a:cubicBezTo>
                    <a:pt x="30150" y="19993"/>
                    <a:pt x="33541" y="13705"/>
                    <a:pt x="29060" y="11293"/>
                  </a:cubicBezTo>
                  <a:cubicBezTo>
                    <a:pt x="27686" y="10631"/>
                    <a:pt x="26238" y="10341"/>
                    <a:pt x="25667" y="8694"/>
                  </a:cubicBezTo>
                  <a:cubicBezTo>
                    <a:pt x="25030" y="6849"/>
                    <a:pt x="26486" y="5815"/>
                    <a:pt x="27190" y="4301"/>
                  </a:cubicBezTo>
                  <a:cubicBezTo>
                    <a:pt x="28090" y="2018"/>
                    <a:pt x="26516" y="5"/>
                    <a:pt x="24669" y="5"/>
                  </a:cubicBezTo>
                  <a:cubicBezTo>
                    <a:pt x="23952" y="5"/>
                    <a:pt x="23194" y="308"/>
                    <a:pt x="22523" y="1016"/>
                  </a:cubicBezTo>
                  <a:cubicBezTo>
                    <a:pt x="21140" y="2446"/>
                    <a:pt x="19777" y="4878"/>
                    <a:pt x="18060" y="4878"/>
                  </a:cubicBezTo>
                  <a:cubicBezTo>
                    <a:pt x="17364" y="4878"/>
                    <a:pt x="16609" y="4478"/>
                    <a:pt x="15771" y="3449"/>
                  </a:cubicBezTo>
                  <a:cubicBezTo>
                    <a:pt x="14855" y="2268"/>
                    <a:pt x="13632" y="1"/>
                    <a:pt x="1200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35"/>
          <p:cNvGrpSpPr/>
          <p:nvPr/>
        </p:nvGrpSpPr>
        <p:grpSpPr>
          <a:xfrm>
            <a:off x="-1139226" y="204111"/>
            <a:ext cx="1324913" cy="980361"/>
            <a:chOff x="323553" y="1224650"/>
            <a:chExt cx="1324913" cy="980361"/>
          </a:xfrm>
        </p:grpSpPr>
        <p:sp>
          <p:nvSpPr>
            <p:cNvPr id="932" name="Google Shape;932;p35"/>
            <p:cNvSpPr/>
            <p:nvPr/>
          </p:nvSpPr>
          <p:spPr>
            <a:xfrm rot="-769963" flipH="1">
              <a:off x="422796" y="1389652"/>
              <a:ext cx="1163027" cy="694880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 rot="-769952" flipH="1">
              <a:off x="386196" y="1345127"/>
              <a:ext cx="1163021" cy="694876"/>
            </a:xfrm>
            <a:custGeom>
              <a:avLst/>
              <a:gdLst/>
              <a:ahLst/>
              <a:cxnLst/>
              <a:rect l="l" t="t" r="r" b="b"/>
              <a:pathLst>
                <a:path w="10377" h="6200" extrusionOk="0">
                  <a:moveTo>
                    <a:pt x="6394" y="0"/>
                  </a:moveTo>
                  <a:cubicBezTo>
                    <a:pt x="6180" y="0"/>
                    <a:pt x="5968" y="119"/>
                    <a:pt x="5809" y="349"/>
                  </a:cubicBezTo>
                  <a:cubicBezTo>
                    <a:pt x="5743" y="449"/>
                    <a:pt x="5677" y="548"/>
                    <a:pt x="5635" y="664"/>
                  </a:cubicBezTo>
                  <a:cubicBezTo>
                    <a:pt x="5511" y="995"/>
                    <a:pt x="5395" y="1326"/>
                    <a:pt x="5296" y="1657"/>
                  </a:cubicBezTo>
                  <a:cubicBezTo>
                    <a:pt x="5246" y="1806"/>
                    <a:pt x="5230" y="1963"/>
                    <a:pt x="5197" y="2161"/>
                  </a:cubicBezTo>
                  <a:cubicBezTo>
                    <a:pt x="5172" y="2087"/>
                    <a:pt x="5164" y="2062"/>
                    <a:pt x="5155" y="2037"/>
                  </a:cubicBezTo>
                  <a:cubicBezTo>
                    <a:pt x="4800" y="1235"/>
                    <a:pt x="4212" y="697"/>
                    <a:pt x="3393" y="391"/>
                  </a:cubicBezTo>
                  <a:cubicBezTo>
                    <a:pt x="3231" y="332"/>
                    <a:pt x="3072" y="303"/>
                    <a:pt x="2915" y="303"/>
                  </a:cubicBezTo>
                  <a:cubicBezTo>
                    <a:pt x="2671" y="303"/>
                    <a:pt x="2433" y="374"/>
                    <a:pt x="2201" y="515"/>
                  </a:cubicBezTo>
                  <a:cubicBezTo>
                    <a:pt x="1986" y="655"/>
                    <a:pt x="1854" y="846"/>
                    <a:pt x="1804" y="1102"/>
                  </a:cubicBezTo>
                  <a:cubicBezTo>
                    <a:pt x="1755" y="1392"/>
                    <a:pt x="1829" y="1657"/>
                    <a:pt x="1937" y="1921"/>
                  </a:cubicBezTo>
                  <a:cubicBezTo>
                    <a:pt x="2036" y="2136"/>
                    <a:pt x="2152" y="2335"/>
                    <a:pt x="2251" y="2525"/>
                  </a:cubicBezTo>
                  <a:cubicBezTo>
                    <a:pt x="2028" y="2525"/>
                    <a:pt x="1795" y="2516"/>
                    <a:pt x="1563" y="2516"/>
                  </a:cubicBezTo>
                  <a:cubicBezTo>
                    <a:pt x="1408" y="2516"/>
                    <a:pt x="1253" y="2520"/>
                    <a:pt x="1101" y="2534"/>
                  </a:cubicBezTo>
                  <a:cubicBezTo>
                    <a:pt x="613" y="2575"/>
                    <a:pt x="183" y="2732"/>
                    <a:pt x="1" y="3254"/>
                  </a:cubicBezTo>
                  <a:lnTo>
                    <a:pt x="1" y="3618"/>
                  </a:lnTo>
                  <a:cubicBezTo>
                    <a:pt x="207" y="4114"/>
                    <a:pt x="662" y="4188"/>
                    <a:pt x="1109" y="4246"/>
                  </a:cubicBezTo>
                  <a:cubicBezTo>
                    <a:pt x="1292" y="4269"/>
                    <a:pt x="1475" y="4278"/>
                    <a:pt x="1658" y="4278"/>
                  </a:cubicBezTo>
                  <a:cubicBezTo>
                    <a:pt x="2087" y="4278"/>
                    <a:pt x="2514" y="4225"/>
                    <a:pt x="2938" y="4155"/>
                  </a:cubicBezTo>
                  <a:cubicBezTo>
                    <a:pt x="2979" y="4155"/>
                    <a:pt x="3021" y="4147"/>
                    <a:pt x="3103" y="4147"/>
                  </a:cubicBezTo>
                  <a:cubicBezTo>
                    <a:pt x="2806" y="4412"/>
                    <a:pt x="2698" y="4726"/>
                    <a:pt x="2797" y="5074"/>
                  </a:cubicBezTo>
                  <a:cubicBezTo>
                    <a:pt x="2946" y="5645"/>
                    <a:pt x="3319" y="6017"/>
                    <a:pt x="3898" y="6166"/>
                  </a:cubicBezTo>
                  <a:cubicBezTo>
                    <a:pt x="3931" y="6174"/>
                    <a:pt x="3972" y="6191"/>
                    <a:pt x="4005" y="6199"/>
                  </a:cubicBezTo>
                  <a:lnTo>
                    <a:pt x="4469" y="6199"/>
                  </a:lnTo>
                  <a:cubicBezTo>
                    <a:pt x="5395" y="6009"/>
                    <a:pt x="5859" y="5297"/>
                    <a:pt x="6297" y="4536"/>
                  </a:cubicBezTo>
                  <a:cubicBezTo>
                    <a:pt x="6471" y="4958"/>
                    <a:pt x="6761" y="5248"/>
                    <a:pt x="7133" y="5463"/>
                  </a:cubicBezTo>
                  <a:cubicBezTo>
                    <a:pt x="7558" y="5705"/>
                    <a:pt x="8017" y="5830"/>
                    <a:pt x="8505" y="5830"/>
                  </a:cubicBezTo>
                  <a:cubicBezTo>
                    <a:pt x="8549" y="5830"/>
                    <a:pt x="8594" y="5829"/>
                    <a:pt x="8639" y="5827"/>
                  </a:cubicBezTo>
                  <a:cubicBezTo>
                    <a:pt x="9152" y="5802"/>
                    <a:pt x="9615" y="5645"/>
                    <a:pt x="9979" y="5248"/>
                  </a:cubicBezTo>
                  <a:cubicBezTo>
                    <a:pt x="10376" y="4809"/>
                    <a:pt x="10360" y="4362"/>
                    <a:pt x="9872" y="4031"/>
                  </a:cubicBezTo>
                  <a:cubicBezTo>
                    <a:pt x="9615" y="3849"/>
                    <a:pt x="9309" y="3733"/>
                    <a:pt x="9011" y="3618"/>
                  </a:cubicBezTo>
                  <a:cubicBezTo>
                    <a:pt x="8854" y="3551"/>
                    <a:pt x="8680" y="3535"/>
                    <a:pt x="8490" y="3493"/>
                  </a:cubicBezTo>
                  <a:cubicBezTo>
                    <a:pt x="8556" y="3460"/>
                    <a:pt x="8606" y="3436"/>
                    <a:pt x="8647" y="3411"/>
                  </a:cubicBezTo>
                  <a:cubicBezTo>
                    <a:pt x="9003" y="3229"/>
                    <a:pt x="9350" y="3014"/>
                    <a:pt x="9607" y="2699"/>
                  </a:cubicBezTo>
                  <a:cubicBezTo>
                    <a:pt x="9814" y="2451"/>
                    <a:pt x="9938" y="2178"/>
                    <a:pt x="9797" y="1863"/>
                  </a:cubicBezTo>
                  <a:cubicBezTo>
                    <a:pt x="9648" y="1524"/>
                    <a:pt x="9400" y="1301"/>
                    <a:pt x="9011" y="1293"/>
                  </a:cubicBezTo>
                  <a:cubicBezTo>
                    <a:pt x="8987" y="1291"/>
                    <a:pt x="8963" y="1291"/>
                    <a:pt x="8939" y="1291"/>
                  </a:cubicBezTo>
                  <a:cubicBezTo>
                    <a:pt x="8773" y="1291"/>
                    <a:pt x="8606" y="1315"/>
                    <a:pt x="8440" y="1359"/>
                  </a:cubicBezTo>
                  <a:cubicBezTo>
                    <a:pt x="8060" y="1450"/>
                    <a:pt x="7720" y="1640"/>
                    <a:pt x="7423" y="1930"/>
                  </a:cubicBezTo>
                  <a:cubicBezTo>
                    <a:pt x="7423" y="1855"/>
                    <a:pt x="7423" y="1814"/>
                    <a:pt x="7423" y="1764"/>
                  </a:cubicBezTo>
                  <a:cubicBezTo>
                    <a:pt x="7431" y="1210"/>
                    <a:pt x="7298" y="697"/>
                    <a:pt x="6926" y="275"/>
                  </a:cubicBezTo>
                  <a:cubicBezTo>
                    <a:pt x="6768" y="90"/>
                    <a:pt x="6580" y="0"/>
                    <a:pt x="63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35"/>
          <p:cNvSpPr/>
          <p:nvPr/>
        </p:nvSpPr>
        <p:spPr>
          <a:xfrm>
            <a:off x="323491" y="247550"/>
            <a:ext cx="4068353" cy="1601243"/>
          </a:xfrm>
          <a:prstGeom prst="roundRect">
            <a:avLst>
              <a:gd name="adj" fmla="val 11986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5"/>
          <p:cNvSpPr/>
          <p:nvPr/>
        </p:nvSpPr>
        <p:spPr>
          <a:xfrm>
            <a:off x="4788765" y="260719"/>
            <a:ext cx="4068352" cy="1601243"/>
          </a:xfrm>
          <a:prstGeom prst="roundRect">
            <a:avLst>
              <a:gd name="adj" fmla="val 11986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34;p35">
            <a:extLst>
              <a:ext uri="{FF2B5EF4-FFF2-40B4-BE49-F238E27FC236}">
                <a16:creationId xmlns:a16="http://schemas.microsoft.com/office/drawing/2014/main" id="{2EB57013-C83B-4644-A540-76FF47440830}"/>
              </a:ext>
            </a:extLst>
          </p:cNvPr>
          <p:cNvSpPr/>
          <p:nvPr/>
        </p:nvSpPr>
        <p:spPr>
          <a:xfrm>
            <a:off x="1289538" y="2571750"/>
            <a:ext cx="6564923" cy="2004646"/>
          </a:xfrm>
          <a:prstGeom prst="roundRect">
            <a:avLst>
              <a:gd name="adj" fmla="val 11986"/>
            </a:avLst>
          </a:prstGeom>
          <a:solidFill>
            <a:schemeClr val="bg2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0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7E21-E4C8-402A-9A85-B95219914371}"/>
              </a:ext>
            </a:extLst>
          </p:cNvPr>
          <p:cNvSpPr txBox="1"/>
          <p:nvPr/>
        </p:nvSpPr>
        <p:spPr>
          <a:xfrm>
            <a:off x="286884" y="201061"/>
            <a:ext cx="4068353" cy="16001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Patrick Hand" panose="020B0604020202020204" charset="0"/>
              </a:rPr>
              <a:t>C. </a:t>
            </a:r>
            <a:r>
              <a:rPr lang="en-US" sz="2000" dirty="0" err="1">
                <a:latin typeface="Patrick Hand" panose="020B0604020202020204" charset="0"/>
              </a:rPr>
              <a:t>Disiplin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Tanggung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Jawab</a:t>
            </a:r>
            <a:endParaRPr lang="en-US" sz="2000" dirty="0">
              <a:latin typeface="Patrick Hand" panose="020B0604020202020204" charset="0"/>
            </a:endParaRPr>
          </a:p>
          <a:p>
            <a:pPr algn="l" defTabSz="234950"/>
            <a:r>
              <a:rPr lang="en-US" sz="2000" dirty="0">
                <a:latin typeface="Patrick Hand" panose="020B0604020202020204" charset="0"/>
              </a:rPr>
              <a:t>	Salah </a:t>
            </a:r>
            <a:r>
              <a:rPr lang="en-US" sz="2000" dirty="0" err="1">
                <a:latin typeface="Patrick Hand" panose="020B0604020202020204" charset="0"/>
              </a:rPr>
              <a:t>satu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terwujud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tanggung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jawab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adalah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penggunaan</a:t>
            </a:r>
            <a:r>
              <a:rPr lang="en-US" sz="2000" dirty="0">
                <a:latin typeface="Patrick Hand" panose="020B0604020202020204" charset="0"/>
              </a:rPr>
              <a:t> dan </a:t>
            </a:r>
            <a:r>
              <a:rPr lang="en-US" sz="2000" dirty="0" err="1">
                <a:latin typeface="Patrick Hand" panose="020B0604020202020204" charset="0"/>
              </a:rPr>
              <a:t>pemeliharaan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sebaik-baiknya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sehingga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dapat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menunjang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kegiatan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kantor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berjalan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dengan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lancar</a:t>
            </a:r>
            <a:endParaRPr lang="en-US" sz="2000" dirty="0">
              <a:latin typeface="Patrick Hand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622E5-6A0B-407C-91E8-1FEEB365E339}"/>
              </a:ext>
            </a:extLst>
          </p:cNvPr>
          <p:cNvSpPr txBox="1"/>
          <p:nvPr/>
        </p:nvSpPr>
        <p:spPr>
          <a:xfrm>
            <a:off x="4828061" y="260718"/>
            <a:ext cx="4029056" cy="16001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Patrick Hand" panose="020B0604020202020204" charset="0"/>
              </a:rPr>
              <a:t>D. </a:t>
            </a:r>
            <a:r>
              <a:rPr lang="en-US" sz="2000" dirty="0" err="1">
                <a:latin typeface="Patrick Hand" panose="020B0604020202020204" charset="0"/>
              </a:rPr>
              <a:t>Hak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Pegawai</a:t>
            </a:r>
            <a:endParaRPr lang="en-US" sz="2000" dirty="0">
              <a:latin typeface="Patrick Hand" panose="020B0604020202020204" charset="0"/>
            </a:endParaRPr>
          </a:p>
          <a:p>
            <a:pPr algn="l">
              <a:tabLst>
                <a:tab pos="234950" algn="l"/>
              </a:tabLst>
            </a:pPr>
            <a:r>
              <a:rPr lang="en-US" sz="2000" dirty="0">
                <a:latin typeface="Patrick Hand" panose="020B0604020202020204" charset="0"/>
              </a:rPr>
              <a:t>	</a:t>
            </a:r>
            <a:r>
              <a:rPr lang="en-US" sz="2000" dirty="0" err="1">
                <a:latin typeface="Patrick Hand" panose="020B0604020202020204" charset="0"/>
              </a:rPr>
              <a:t>Hak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pegawai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adalah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sesuatau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dit-erima</a:t>
            </a:r>
            <a:r>
              <a:rPr lang="en-US" sz="2000" dirty="0">
                <a:latin typeface="Patrick Hand" panose="020B0604020202020204" charset="0"/>
              </a:rPr>
              <a:t> oleh </a:t>
            </a:r>
            <a:r>
              <a:rPr lang="en-US" sz="2000" dirty="0" err="1">
                <a:latin typeface="Patrick Hand" panose="020B0604020202020204" charset="0"/>
              </a:rPr>
              <a:t>pegawai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dengan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persyaratan-persyaratan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tertentu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harus</a:t>
            </a:r>
            <a:r>
              <a:rPr lang="en-US" sz="2000" dirty="0">
                <a:latin typeface="Patrick Hand" panose="020B0604020202020204" charset="0"/>
              </a:rPr>
              <a:t> di </a:t>
            </a:r>
            <a:r>
              <a:rPr lang="en-US" sz="2000" dirty="0" err="1">
                <a:latin typeface="Patrick Hand" panose="020B0604020202020204" charset="0"/>
              </a:rPr>
              <a:t>penuhi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antara</a:t>
            </a:r>
            <a:r>
              <a:rPr lang="en-US" sz="2000" dirty="0">
                <a:latin typeface="Patrick Hand" panose="020B0604020202020204" charset="0"/>
              </a:rPr>
              <a:t> lain </a:t>
            </a:r>
            <a:r>
              <a:rPr lang="en-US" sz="2000" dirty="0" err="1">
                <a:latin typeface="Patrick Hand" panose="020B0604020202020204" charset="0"/>
              </a:rPr>
              <a:t>gaji</a:t>
            </a:r>
            <a:r>
              <a:rPr lang="en-US" sz="2000" dirty="0">
                <a:latin typeface="Patrick Hand" panose="020B0604020202020204" charset="0"/>
              </a:rPr>
              <a:t> dan </a:t>
            </a:r>
            <a:r>
              <a:rPr lang="en-US" sz="2000" dirty="0" err="1">
                <a:latin typeface="Patrick Hand" panose="020B0604020202020204" charset="0"/>
              </a:rPr>
              <a:t>tunjanan</a:t>
            </a:r>
            <a:endParaRPr lang="en-US" sz="2000" dirty="0">
              <a:latin typeface="Patrick Hand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33CA7-3CDA-461E-A1C5-9E9642AAC539}"/>
              </a:ext>
            </a:extLst>
          </p:cNvPr>
          <p:cNvSpPr txBox="1"/>
          <p:nvPr/>
        </p:nvSpPr>
        <p:spPr>
          <a:xfrm>
            <a:off x="1289539" y="2687897"/>
            <a:ext cx="6564922" cy="2004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Patrick Hand" panose="020B0604020202020204" charset="0"/>
              </a:rPr>
              <a:t>E. </a:t>
            </a:r>
            <a:r>
              <a:rPr lang="en-US" sz="2000" dirty="0" err="1">
                <a:latin typeface="Patrick Hand" panose="020B0604020202020204" charset="0"/>
              </a:rPr>
              <a:t>Kewajiban</a:t>
            </a:r>
            <a:endParaRPr lang="en-US" sz="2000" dirty="0">
              <a:latin typeface="Patrick Hand" panose="020B0604020202020204" charset="0"/>
            </a:endParaRPr>
          </a:p>
          <a:p>
            <a:pPr algn="l" defTabSz="234950"/>
            <a:r>
              <a:rPr lang="en-US" sz="2000" dirty="0">
                <a:latin typeface="Patrick Hand" panose="020B0604020202020204" charset="0"/>
              </a:rPr>
              <a:t>	</a:t>
            </a:r>
            <a:r>
              <a:rPr lang="en-US" sz="2000" dirty="0" err="1">
                <a:latin typeface="Patrick Hand" panose="020B0604020202020204" charset="0"/>
              </a:rPr>
              <a:t>Setiap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pegawai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pasti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memiliki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kewajiban</a:t>
            </a:r>
            <a:r>
              <a:rPr lang="en-US" sz="2000" dirty="0">
                <a:latin typeface="Patrick Hand" panose="020B0604020202020204" charset="0"/>
              </a:rPr>
              <a:t> dan </a:t>
            </a:r>
            <a:r>
              <a:rPr lang="en-US" sz="2000" dirty="0" err="1">
                <a:latin typeface="Patrick Hand" panose="020B0604020202020204" charset="0"/>
              </a:rPr>
              <a:t>ini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diatur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dalam</a:t>
            </a:r>
            <a:r>
              <a:rPr lang="en-US" sz="2000" dirty="0">
                <a:latin typeface="Patrick Hand" panose="020B0604020202020204" charset="0"/>
              </a:rPr>
              <a:t> per-</a:t>
            </a:r>
            <a:r>
              <a:rPr lang="en-US" sz="2000" dirty="0" err="1">
                <a:latin typeface="Patrick Hand" panose="020B0604020202020204" charset="0"/>
              </a:rPr>
              <a:t>janjian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kerja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dimana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setiap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pegawai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memiliki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kewajiban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sesuai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dengan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posisi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atau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jabatan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masing-masing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setiap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perusahaan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atau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instansi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memiliki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perjanjian</a:t>
            </a:r>
            <a:r>
              <a:rPr lang="en-US" sz="2000" dirty="0">
                <a:latin typeface="Patrick Hand" panose="020B0604020202020204" charset="0"/>
              </a:rPr>
              <a:t> </a:t>
            </a:r>
            <a:r>
              <a:rPr lang="en-US" sz="2000" dirty="0" err="1">
                <a:latin typeface="Patrick Hand" panose="020B0604020202020204" charset="0"/>
              </a:rPr>
              <a:t>kerja</a:t>
            </a:r>
            <a:r>
              <a:rPr lang="en-US" sz="2000" dirty="0">
                <a:latin typeface="Patrick Hand" panose="020B0604020202020204" charset="0"/>
              </a:rPr>
              <a:t> yang </a:t>
            </a:r>
            <a:r>
              <a:rPr lang="en-US" sz="2000" dirty="0" err="1">
                <a:latin typeface="Patrick Hand" panose="020B0604020202020204" charset="0"/>
              </a:rPr>
              <a:t>berbeda-beda</a:t>
            </a:r>
            <a:r>
              <a:rPr lang="en-US" sz="2000" dirty="0">
                <a:latin typeface="Patrick Hand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ing: Part One by Slidesgo">
  <a:themeElements>
    <a:clrScheme name="Simple Light">
      <a:dk1>
        <a:srgbClr val="1D1E1B"/>
      </a:dk1>
      <a:lt1>
        <a:srgbClr val="FFFFFF"/>
      </a:lt1>
      <a:dk2>
        <a:srgbClr val="412C91"/>
      </a:dk2>
      <a:lt2>
        <a:srgbClr val="7E86F3"/>
      </a:lt2>
      <a:accent1>
        <a:srgbClr val="E1EBF4"/>
      </a:accent1>
      <a:accent2>
        <a:srgbClr val="B47BFE"/>
      </a:accent2>
      <a:accent3>
        <a:srgbClr val="EDDAF6"/>
      </a:accent3>
      <a:accent4>
        <a:srgbClr val="005625"/>
      </a:accent4>
      <a:accent5>
        <a:srgbClr val="E1F7C8"/>
      </a:accent5>
      <a:accent6>
        <a:srgbClr val="FFFFFF"/>
      </a:accent6>
      <a:hlink>
        <a:srgbClr val="1D1E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498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Patrick Hand</vt:lpstr>
      <vt:lpstr>Open Sans</vt:lpstr>
      <vt:lpstr>Open Sans Medium</vt:lpstr>
      <vt:lpstr>Anaheim</vt:lpstr>
      <vt:lpstr>Nunito</vt:lpstr>
      <vt:lpstr>Nunito Light</vt:lpstr>
      <vt:lpstr>Parsing: Part One by Slidesgo</vt:lpstr>
      <vt:lpstr>KEDISIPLINAN KERJA PEGAWAI</vt:lpstr>
      <vt:lpstr>PENGERTIAN DISIPLIN KERJA PEGWAI</vt:lpstr>
      <vt:lpstr>PowerPoint Presentation</vt:lpstr>
      <vt:lpstr>PowerPoint Presentation</vt:lpstr>
      <vt:lpstr>PowerPoint Presentation</vt:lpstr>
      <vt:lpstr>PowerPoint Presentation</vt:lpstr>
      <vt:lpstr>JENIS-JENIS KEDISIPLINAN KERJA</vt:lpstr>
      <vt:lpstr>A. Disiplin Waktu  Disiplin waktu disini diartikan sebagai skipa atau tingkah laku yang ketaatan terhadap jam kerja.  B. Disiplin Peraturan  Disiplin peraturan adalah peraturan maupun tata tertib yang ter-tulis dan tidak tertulis, dibuat agar tujuan organisasi dapat dicapai dengan baik.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-PART ONE-</dc:title>
  <cp:lastModifiedBy>onzy</cp:lastModifiedBy>
  <cp:revision>27</cp:revision>
  <dcterms:modified xsi:type="dcterms:W3CDTF">2024-07-28T12:51:31Z</dcterms:modified>
</cp:coreProperties>
</file>