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book/en/v2/Git-Branching-Basic-Branching-and-Merging" TargetMode="External"/><Relationship Id="rId2" Type="http://schemas.openxmlformats.org/officeDocument/2006/relationships/hyperlink" Target="http://stackoverflow.com/questions/2530060/can-you-explain-what-git-reset-does-in-plain-engli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ernel.org/pub/software/scm/git/docs/git-reset.html" TargetMode="External"/><Relationship Id="rId5" Type="http://schemas.openxmlformats.org/officeDocument/2006/relationships/hyperlink" Target="https://www.kernel.org/pub/software/scm/git/docs/git-revert.html" TargetMode="External"/><Relationship Id="rId4" Type="http://schemas.openxmlformats.org/officeDocument/2006/relationships/hyperlink" Target="http://longair.net/blog/2009/04/16/git-fetch-and-merg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Branching and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6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Discussion on reverting and resetting changes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stackoverflow.com/questions/2530060/can-you-explain-what-git-reset-does-in-plain-english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Helpful resource discussing a branching workflow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www.git-scm.com/book/en/v2/Git-Branching-Basic-Branching-and-Merging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Also the source for all the images in this presentation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Discussion on fetching versus pulling changes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http://longair.net/blog/2009/04/16/git-fetch-and-merge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Documentation for revert – just in 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www.kernel.org/pub/software/scm/git/docs/git-revert.html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Documentation for reset – just in 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www.kernel.org/pub/software/scm/git/docs/git-reset.html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Organizing Workflow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http://nvie.com/posts/a-successful-git-branching-model/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Creates a new pointer that will advance independently of the branch you had checked out when calling the command.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1256601"/>
            <a:ext cx="10816281" cy="46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Fetch or pull changes from your remote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adding a new feature, create a branch to support that feature and develop there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Ready to merge that new feature back into your primary branch?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Create a new branch from the primary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Merge in the feature branch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it worked, check out your primary branch and merge in the feature. Now you can delete that temporary branch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it failed, figure out what you need to fix, do so, then delete the temporary branch and try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Remote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Keep several branches on your remote for different purposes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branch like Master should be your latest stable version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Keep another branch around like ‘</a:t>
            </a:r>
            <a:r>
              <a:rPr lang="en-US" dirty="0" err="1" smtClean="0"/>
              <a:t>dev</a:t>
            </a:r>
            <a:r>
              <a:rPr lang="en-US" dirty="0" smtClean="0"/>
              <a:t>’ or ‘experimental’ to move changes into and test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When those are complete and the development branch seems to be working, merge that into master and continue your work on the development branch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helps minimize the risk of breaking your latest stable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7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Brings the contents of the named branch into the branch you currently have checked out.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Merge commits have two parents rather than one for a normal commit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Ideally able to choose a common ancestor node, then combine by checking snapshots of each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Merge conflicts possible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Conflicts only happen on your local repository, you have to fix before you can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4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9787"/>
            <a:ext cx="8440904" cy="4022725"/>
          </a:xfrm>
        </p:spPr>
      </p:pic>
    </p:spTree>
    <p:extLst>
      <p:ext uri="{BB962C8B-B14F-4D97-AF65-F5344CB8AC3E}">
        <p14:creationId xmlns:p14="http://schemas.microsoft.com/office/powerpoint/2010/main" val="379649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74184"/>
            <a:ext cx="10058400" cy="3966882"/>
          </a:xfrm>
        </p:spPr>
      </p:pic>
    </p:spTree>
    <p:extLst>
      <p:ext uri="{BB962C8B-B14F-4D97-AF65-F5344CB8AC3E}">
        <p14:creationId xmlns:p14="http://schemas.microsoft.com/office/powerpoint/2010/main" val="140981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or Pull?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using </a:t>
            </a:r>
            <a:r>
              <a:rPr lang="en-US" dirty="0" err="1" smtClean="0"/>
              <a:t>Github</a:t>
            </a:r>
            <a:r>
              <a:rPr lang="en-US" dirty="0" smtClean="0"/>
              <a:t> for Windows, hitting Sync performs a pull followed by a push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not be ideal – conflicts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Fetch from command line will stage remote changes on your local repository so you can merge them in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Green branch is checked out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Note that there is remote/master and 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78" y="3290597"/>
            <a:ext cx="521090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Ruin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Messed up and haven’t made a commit? “</a:t>
            </a:r>
            <a:r>
              <a:rPr lang="en-US" dirty="0" err="1" smtClean="0"/>
              <a:t>git</a:t>
            </a:r>
            <a:r>
              <a:rPr lang="en-US" dirty="0" smtClean="0"/>
              <a:t> checkout -- .” deletes all changes made since last commit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Messed up and you made a commit? “</a:t>
            </a:r>
            <a:r>
              <a:rPr lang="en-US" dirty="0" err="1" smtClean="0"/>
              <a:t>git</a:t>
            </a:r>
            <a:r>
              <a:rPr lang="en-US" dirty="0" smtClean="0"/>
              <a:t> reset --[hard/soft/mixed/merge] &lt;commit hash&gt;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Hard modifies the work tree – data is lost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Mixed is default – head pointer is moved, but working tree is preserved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Soft moves the pointer to the commit specified, but all changes still exist as staged. You can commit again immediately (re-writing history)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Merge rolls back the changes of a bad merge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All changes move the head pointer back to the specified hash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Revert will record a series of new commits that reverse previous commits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This means changes are preserved and recorded. Safer than reset, but leaves messier commit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37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525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Retrospect</vt:lpstr>
      <vt:lpstr>Git</vt:lpstr>
      <vt:lpstr>Branch</vt:lpstr>
      <vt:lpstr>Workflow</vt:lpstr>
      <vt:lpstr>Multiple Remote Branches</vt:lpstr>
      <vt:lpstr>Merge</vt:lpstr>
      <vt:lpstr>Merge cont.</vt:lpstr>
      <vt:lpstr>Merge Cont.</vt:lpstr>
      <vt:lpstr>Fetch or Pull?</vt:lpstr>
      <vt:lpstr>Undoing Ruin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Microsoft account</dc:creator>
  <cp:lastModifiedBy>Microsoft account</cp:lastModifiedBy>
  <cp:revision>7</cp:revision>
  <dcterms:created xsi:type="dcterms:W3CDTF">2015-02-15T00:07:34Z</dcterms:created>
  <dcterms:modified xsi:type="dcterms:W3CDTF">2015-02-15T17:40:36Z</dcterms:modified>
</cp:coreProperties>
</file>