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79594" autoAdjust="0"/>
  </p:normalViewPr>
  <p:slideViewPr>
    <p:cSldViewPr snapToGrid="0">
      <p:cViewPr>
        <p:scale>
          <a:sx n="60" d="100"/>
          <a:sy n="60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5C18-781B-42D3-9928-F52ADB6BD472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4625-AFB9-459C-A6E4-2FBC6F83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http://jahya.net/blog/?2013-05-git-vs-github</a:t>
            </a:r>
            <a:br>
              <a:rPr lang="en-US" dirty="0" smtClean="0"/>
            </a:br>
            <a:r>
              <a:rPr lang="en-US" dirty="0" smtClean="0"/>
              <a:t>clone (</a:t>
            </a:r>
            <a:r>
              <a:rPr lang="en-US" dirty="0" err="1" smtClean="0"/>
              <a:t>github</a:t>
            </a:r>
            <a:r>
              <a:rPr lang="en-US" dirty="0" smtClean="0"/>
              <a:t> to local) and create(local)</a:t>
            </a:r>
            <a:br>
              <a:rPr lang="en-US" dirty="0" smtClean="0"/>
            </a:br>
            <a:r>
              <a:rPr lang="en-US" dirty="0" smtClean="0"/>
              <a:t>branch and fork (</a:t>
            </a:r>
            <a:r>
              <a:rPr lang="en-US" dirty="0" err="1" smtClean="0"/>
              <a:t>github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commit(local), push(remote) and pull</a:t>
            </a:r>
          </a:p>
          <a:p>
            <a:r>
              <a:rPr lang="en-US" dirty="0" smtClean="0"/>
              <a:t>Remove a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4625-AFB9-459C-A6E4-2FBC6F83B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4625-AFB9-459C-A6E4-2FBC6F83B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2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5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52258D-FFAE-40E1-ADF7-F8F4C89D5E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53512F-3156-46D7-B11A-2C70D21072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4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</a:rPr>
              <a:t>GitHub Tutorial</a:t>
            </a:r>
            <a:endParaRPr lang="en-US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4101" r="9794"/>
          <a:stretch/>
        </p:blipFill>
        <p:spPr>
          <a:xfrm>
            <a:off x="2942028" y="1818166"/>
            <a:ext cx="6368904" cy="4497593"/>
          </a:xfrm>
        </p:spPr>
      </p:pic>
    </p:spTree>
    <p:extLst>
      <p:ext uri="{BB962C8B-B14F-4D97-AF65-F5344CB8AC3E}">
        <p14:creationId xmlns:p14="http://schemas.microsoft.com/office/powerpoint/2010/main" val="8333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What is the difference between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58" y="1870115"/>
            <a:ext cx="9282243" cy="4381218"/>
          </a:xfrm>
        </p:spPr>
      </p:pic>
    </p:spTree>
    <p:extLst>
      <p:ext uri="{BB962C8B-B14F-4D97-AF65-F5344CB8AC3E}">
        <p14:creationId xmlns:p14="http://schemas.microsoft.com/office/powerpoint/2010/main" val="10321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What is the difference between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25586"/>
              </p:ext>
            </p:extLst>
          </p:nvPr>
        </p:nvGraphicFramePr>
        <p:xfrm>
          <a:off x="2063899" y="2590996"/>
          <a:ext cx="8128000" cy="285287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64000"/>
                <a:gridCol w="4064000"/>
              </a:tblGrid>
              <a:tr h="7132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Git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GitHub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65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Version control system</a:t>
                      </a:r>
                    </a:p>
                    <a:p>
                      <a:pPr marL="1028700" lvl="1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Snapshots (versions) incrementally</a:t>
                      </a:r>
                    </a:p>
                    <a:p>
                      <a:pPr marL="571500" lvl="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collaboration </a:t>
                      </a:r>
                      <a:r>
                        <a:rPr lang="en-US" sz="2800" b="1" u="sng" dirty="0" smtClean="0"/>
                        <a:t>tool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Hosting </a:t>
                      </a:r>
                      <a:r>
                        <a:rPr lang="en-US" sz="2800" b="1" u="sng" dirty="0" smtClean="0"/>
                        <a:t>service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Store working directories</a:t>
                      </a:r>
                      <a:r>
                        <a:rPr lang="en-US" sz="2400" baseline="0" dirty="0" smtClean="0"/>
                        <a:t> (repositories)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Push and pull from collaborators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1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1" b="25117"/>
          <a:stretch/>
        </p:blipFill>
        <p:spPr>
          <a:xfrm>
            <a:off x="6956657" y="2131997"/>
            <a:ext cx="4063409" cy="2066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584" y="749128"/>
            <a:ext cx="61987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Create vs.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Branch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vs.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Fork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, Push and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Revert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a commit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755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1376</TotalTime>
  <Words>69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GitHub Tutorial</vt:lpstr>
      <vt:lpstr>What is the difference between Git and Github</vt:lpstr>
      <vt:lpstr>What is the difference between Git and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branch and fork clone and create commit, push and pull</dc:title>
  <dc:creator>Samaa Gazzaz</dc:creator>
  <cp:lastModifiedBy>Samaa Gazzaz</cp:lastModifiedBy>
  <cp:revision>22</cp:revision>
  <dcterms:created xsi:type="dcterms:W3CDTF">2015-02-17T01:16:07Z</dcterms:created>
  <dcterms:modified xsi:type="dcterms:W3CDTF">2015-02-18T19:11:13Z</dcterms:modified>
</cp:coreProperties>
</file>