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1143-6C9C-4F2D-BDA4-A04285BE3653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3010E-499D-497F-8A47-DBEBABDEC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01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1143-6C9C-4F2D-BDA4-A04285BE3653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3010E-499D-497F-8A47-DBEBABDEC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29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1143-6C9C-4F2D-BDA4-A04285BE3653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3010E-499D-497F-8A47-DBEBABDEC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5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1143-6C9C-4F2D-BDA4-A04285BE3653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3010E-499D-497F-8A47-DBEBABDEC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07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1143-6C9C-4F2D-BDA4-A04285BE3653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3010E-499D-497F-8A47-DBEBABDEC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79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1143-6C9C-4F2D-BDA4-A04285BE3653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3010E-499D-497F-8A47-DBEBABDEC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12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1143-6C9C-4F2D-BDA4-A04285BE3653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3010E-499D-497F-8A47-DBEBABDEC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78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1143-6C9C-4F2D-BDA4-A04285BE3653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3010E-499D-497F-8A47-DBEBABDEC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51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1143-6C9C-4F2D-BDA4-A04285BE3653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3010E-499D-497F-8A47-DBEBABDEC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29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1143-6C9C-4F2D-BDA4-A04285BE3653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3010E-499D-497F-8A47-DBEBABDEC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4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1143-6C9C-4F2D-BDA4-A04285BE3653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3010E-499D-497F-8A47-DBEBABDEC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91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11143-6C9C-4F2D-BDA4-A04285BE3653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3010E-499D-497F-8A47-DBEBABDEC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33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310903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아리따-돋움(TTF)-Bold" pitchFamily="18" charset="-127"/>
                <a:ea typeface="아리따-돋움(TTF)-Bold" pitchFamily="18" charset="-127"/>
              </a:rPr>
              <a:t>자리 있어요</a:t>
            </a:r>
            <a:r>
              <a:rPr lang="en-US" altLang="ko-KR" dirty="0" smtClean="0">
                <a:latin typeface="아리따-돋움(TTF)-Bold" pitchFamily="18" charset="-127"/>
                <a:ea typeface="아리따-돋움(TTF)-Bold" pitchFamily="18" charset="-127"/>
              </a:rPr>
              <a:t>~</a:t>
            </a:r>
            <a:endParaRPr lang="ko-KR" altLang="en-US" dirty="0"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19672" y="4581128"/>
            <a:ext cx="6400800" cy="1752600"/>
          </a:xfrm>
        </p:spPr>
        <p:txBody>
          <a:bodyPr/>
          <a:lstStyle/>
          <a:p>
            <a:pPr algn="r"/>
            <a:r>
              <a:rPr lang="ko-KR" altLang="en-US" dirty="0" smtClean="0">
                <a:latin typeface="아리따-돋움(TTF)-Medium" pitchFamily="18" charset="-127"/>
                <a:ea typeface="아리따-돋움(TTF)-Medium" pitchFamily="18" charset="-127"/>
              </a:rPr>
              <a:t>멀티미디어학과 </a:t>
            </a:r>
            <a:endParaRPr lang="en-US" altLang="ko-KR" dirty="0" smtClean="0">
              <a:latin typeface="아리따-돋움(TTF)-Medium" pitchFamily="18" charset="-127"/>
              <a:ea typeface="아리따-돋움(TTF)-Medium" pitchFamily="18" charset="-127"/>
            </a:endParaRPr>
          </a:p>
          <a:p>
            <a:pPr algn="r"/>
            <a:r>
              <a:rPr lang="en-US" altLang="ko-KR" dirty="0" smtClean="0">
                <a:latin typeface="아리따-돋움(TTF)-Medium" pitchFamily="18" charset="-127"/>
                <a:ea typeface="아리따-돋움(TTF)-Medium" pitchFamily="18" charset="-127"/>
              </a:rPr>
              <a:t>2014111611 </a:t>
            </a:r>
            <a:r>
              <a:rPr lang="ko-KR" altLang="en-US" dirty="0" smtClean="0">
                <a:latin typeface="아리따-돋움(TTF)-Medium" pitchFamily="18" charset="-127"/>
                <a:ea typeface="아리따-돋움(TTF)-Medium" pitchFamily="18" charset="-127"/>
              </a:rPr>
              <a:t>박은인</a:t>
            </a:r>
            <a:endParaRPr lang="ko-KR" altLang="en-US" dirty="0">
              <a:latin typeface="아리따-돋움(TTF)-Medium" pitchFamily="18" charset="-127"/>
              <a:ea typeface="아리따-돋움(TTF)-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32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856" y="620688"/>
            <a:ext cx="8229600" cy="5472608"/>
          </a:xfrm>
        </p:spPr>
        <p:txBody>
          <a:bodyPr>
            <a:normAutofit fontScale="92500" lnSpcReduction="20000"/>
          </a:bodyPr>
          <a:lstStyle/>
          <a:p>
            <a:endParaRPr lang="ko-KR" altLang="en-US" dirty="0"/>
          </a:p>
          <a:p>
            <a:pPr marL="0" indent="0">
              <a:buNone/>
            </a:pPr>
            <a:r>
              <a:rPr lang="ko-KR" altLang="en-US" sz="3100" dirty="0">
                <a:latin typeface="아리따-돋움(TTF)-Bold" pitchFamily="18" charset="-127"/>
                <a:ea typeface="아리따-돋움(TTF)-Bold" pitchFamily="18" charset="-127"/>
              </a:rPr>
              <a:t>연구 목적 및 배경 </a:t>
            </a:r>
          </a:p>
          <a:p>
            <a:r>
              <a:rPr lang="ko-KR" altLang="en-US" sz="3100" dirty="0" smtClean="0">
                <a:latin typeface="아리따-돋움(TTF)-Medium" pitchFamily="18" charset="-127"/>
                <a:ea typeface="아리따-돋움(TTF)-Medium" pitchFamily="18" charset="-127"/>
              </a:rPr>
              <a:t>시험 </a:t>
            </a:r>
            <a:r>
              <a:rPr lang="ko-KR" altLang="en-US" sz="3100" dirty="0">
                <a:latin typeface="아리따-돋움(TTF)-Medium" pitchFamily="18" charset="-127"/>
                <a:ea typeface="아리따-돋움(TTF)-Medium" pitchFamily="18" charset="-127"/>
              </a:rPr>
              <a:t>기간</a:t>
            </a:r>
            <a:r>
              <a:rPr lang="en-US" altLang="ko-KR" sz="3100" dirty="0">
                <a:latin typeface="아리따-돋움(TTF)-Medium" pitchFamily="18" charset="-127"/>
                <a:ea typeface="아리따-돋움(TTF)-Medium" pitchFamily="18" charset="-127"/>
              </a:rPr>
              <a:t>, </a:t>
            </a:r>
            <a:r>
              <a:rPr lang="ko-KR" altLang="en-US" sz="3100" dirty="0">
                <a:latin typeface="아리따-돋움(TTF)-Medium" pitchFamily="18" charset="-127"/>
                <a:ea typeface="아리따-돋움(TTF)-Medium" pitchFamily="18" charset="-127"/>
              </a:rPr>
              <a:t>열람실 자리 부족 현상이 많이 발생 </a:t>
            </a:r>
          </a:p>
          <a:p>
            <a:r>
              <a:rPr lang="ko-KR" altLang="en-US" sz="3100" dirty="0" smtClean="0">
                <a:latin typeface="아리따-돋움(TTF)-Medium" pitchFamily="18" charset="-127"/>
                <a:ea typeface="아리따-돋움(TTF)-Medium" pitchFamily="18" charset="-127"/>
              </a:rPr>
              <a:t>만석으로 </a:t>
            </a:r>
            <a:r>
              <a:rPr lang="ko-KR" altLang="en-US" sz="3100" dirty="0">
                <a:latin typeface="아리따-돋움(TTF)-Medium" pitchFamily="18" charset="-127"/>
                <a:ea typeface="아리따-돋움(TTF)-Medium" pitchFamily="18" charset="-127"/>
              </a:rPr>
              <a:t>표시된 열람실 안을 들어가보면 공석이 많음 </a:t>
            </a:r>
          </a:p>
          <a:p>
            <a:r>
              <a:rPr lang="ko-KR" altLang="en-US" sz="3100" dirty="0" smtClean="0">
                <a:latin typeface="아리따-돋움(TTF)-Medium" pitchFamily="18" charset="-127"/>
                <a:ea typeface="아리따-돋움(TTF)-Medium" pitchFamily="18" charset="-127"/>
              </a:rPr>
              <a:t>이것을 </a:t>
            </a:r>
            <a:r>
              <a:rPr lang="ko-KR" altLang="en-US" sz="3100" dirty="0">
                <a:latin typeface="아리따-돋움(TTF)-Medium" pitchFamily="18" charset="-127"/>
                <a:ea typeface="아리따-돋움(TTF)-Medium" pitchFamily="18" charset="-127"/>
              </a:rPr>
              <a:t>방지하고자 자리를 </a:t>
            </a:r>
            <a:r>
              <a:rPr lang="en-US" altLang="ko-KR" sz="3100" dirty="0" smtClean="0">
                <a:latin typeface="아리따-돋움(TTF)-Medium" pitchFamily="18" charset="-127"/>
                <a:ea typeface="아리따-돋움(TTF)-Medium" pitchFamily="18" charset="-127"/>
              </a:rPr>
              <a:t>60</a:t>
            </a:r>
            <a:r>
              <a:rPr lang="ko-KR" altLang="en-US" sz="3100" dirty="0">
                <a:latin typeface="아리따-돋움(TTF)-Medium" pitchFamily="18" charset="-127"/>
                <a:ea typeface="아리따-돋움(TTF)-Medium" pitchFamily="18" charset="-127"/>
              </a:rPr>
              <a:t>분 이상 비울 시</a:t>
            </a:r>
            <a:r>
              <a:rPr lang="en-US" altLang="ko-KR" sz="3100" dirty="0">
                <a:latin typeface="아리따-돋움(TTF)-Medium" pitchFamily="18" charset="-127"/>
                <a:ea typeface="아리따-돋움(TTF)-Medium" pitchFamily="18" charset="-127"/>
              </a:rPr>
              <a:t>, </a:t>
            </a:r>
          </a:p>
          <a:p>
            <a:pPr marL="0" indent="0">
              <a:buNone/>
            </a:pPr>
            <a:r>
              <a:rPr lang="en-US" altLang="ko-KR" sz="3100" dirty="0">
                <a:latin typeface="아리따-돋움(TTF)-Medium" pitchFamily="18" charset="-127"/>
                <a:ea typeface="아리따-돋움(TTF)-Medium" pitchFamily="18" charset="-127"/>
              </a:rPr>
              <a:t> </a:t>
            </a:r>
            <a:r>
              <a:rPr lang="en-US" altLang="ko-KR" sz="3100" dirty="0" smtClean="0">
                <a:latin typeface="아리따-돋움(TTF)-Medium" pitchFamily="18" charset="-127"/>
                <a:ea typeface="아리따-돋움(TTF)-Medium" pitchFamily="18" charset="-127"/>
              </a:rPr>
              <a:t>   </a:t>
            </a:r>
            <a:r>
              <a:rPr lang="ko-KR" altLang="en-US" sz="3100" dirty="0" smtClean="0">
                <a:latin typeface="아리따-돋움(TTF)-Medium" pitchFamily="18" charset="-127"/>
                <a:ea typeface="아리따-돋움(TTF)-Medium" pitchFamily="18" charset="-127"/>
              </a:rPr>
              <a:t>저절로 </a:t>
            </a:r>
            <a:r>
              <a:rPr lang="ko-KR" altLang="en-US" sz="3100" dirty="0">
                <a:latin typeface="아리따-돋움(TTF)-Medium" pitchFamily="18" charset="-127"/>
                <a:ea typeface="아리따-돋움(TTF)-Medium" pitchFamily="18" charset="-127"/>
              </a:rPr>
              <a:t>자리 배정이 해지 되는 시스템을 만듦 </a:t>
            </a:r>
            <a:endParaRPr lang="en-US" altLang="ko-KR" sz="3100" dirty="0" smtClean="0">
              <a:latin typeface="아리따-돋움(TTF)-Medium" pitchFamily="18" charset="-127"/>
              <a:ea typeface="아리따-돋움(TTF)-Medium" pitchFamily="18" charset="-127"/>
            </a:endParaRPr>
          </a:p>
          <a:p>
            <a:pPr marL="0" indent="0">
              <a:buNone/>
            </a:pPr>
            <a:endParaRPr lang="ko-KR" altLang="en-US" sz="3100" dirty="0"/>
          </a:p>
          <a:p>
            <a:pPr marL="0" indent="0">
              <a:buNone/>
            </a:pPr>
            <a:r>
              <a:rPr lang="ko-KR" altLang="en-US" sz="3100" dirty="0">
                <a:latin typeface="아리따-돋움(TTF)-Bold" pitchFamily="18" charset="-127"/>
                <a:ea typeface="아리따-돋움(TTF)-Bold" pitchFamily="18" charset="-127"/>
              </a:rPr>
              <a:t>연구 내용 </a:t>
            </a:r>
          </a:p>
          <a:p>
            <a:r>
              <a:rPr lang="ko-KR" altLang="en-US" sz="3100" dirty="0" smtClean="0">
                <a:latin typeface="아리따-돋움(TTF)-Medium" pitchFamily="18" charset="-127"/>
                <a:ea typeface="아리따-돋움(TTF)-Medium" pitchFamily="18" charset="-127"/>
              </a:rPr>
              <a:t>열람실 </a:t>
            </a:r>
            <a:r>
              <a:rPr lang="ko-KR" altLang="en-US" sz="3100" dirty="0" smtClean="0">
                <a:latin typeface="아리따-돋움(TTF)-Medium" pitchFamily="18" charset="-127"/>
                <a:ea typeface="아리따-돋움(TTF)-Medium" pitchFamily="18" charset="-127"/>
              </a:rPr>
              <a:t>책상 어깨위치에 초음파거리센서를 부착</a:t>
            </a:r>
            <a:endParaRPr lang="ko-KR" altLang="en-US" sz="3100" dirty="0">
              <a:latin typeface="아리따-돋움(TTF)-Medium" pitchFamily="18" charset="-127"/>
              <a:ea typeface="아리따-돋움(TTF)-Medium" pitchFamily="18" charset="-127"/>
            </a:endParaRPr>
          </a:p>
          <a:p>
            <a:r>
              <a:rPr lang="en-US" altLang="ko-KR" sz="3100" dirty="0" smtClean="0">
                <a:latin typeface="아리따-돋움(TTF)-Medium" pitchFamily="18" charset="-127"/>
                <a:ea typeface="아리따-돋움(TTF)-Medium" pitchFamily="18" charset="-127"/>
              </a:rPr>
              <a:t>60</a:t>
            </a:r>
            <a:r>
              <a:rPr lang="ko-KR" altLang="en-US" sz="3100" dirty="0">
                <a:latin typeface="아리따-돋움(TTF)-Medium" pitchFamily="18" charset="-127"/>
                <a:ea typeface="아리따-돋움(TTF)-Medium" pitchFamily="18" charset="-127"/>
              </a:rPr>
              <a:t>분 </a:t>
            </a:r>
            <a:r>
              <a:rPr lang="ko-KR" altLang="en-US" sz="3100" dirty="0" smtClean="0">
                <a:latin typeface="아리따-돋움(TTF)-Medium" pitchFamily="18" charset="-127"/>
                <a:ea typeface="아리따-돋움(TTF)-Medium" pitchFamily="18" charset="-127"/>
              </a:rPr>
              <a:t>이상 자리 </a:t>
            </a:r>
            <a:r>
              <a:rPr lang="ko-KR" altLang="en-US" sz="3100" dirty="0" err="1" smtClean="0">
                <a:latin typeface="아리따-돋움(TTF)-Medium" pitchFamily="18" charset="-127"/>
                <a:ea typeface="아리따-돋움(TTF)-Medium" pitchFamily="18" charset="-127"/>
              </a:rPr>
              <a:t>비움시</a:t>
            </a:r>
            <a:r>
              <a:rPr lang="ko-KR" altLang="en-US" sz="3100" dirty="0" smtClean="0">
                <a:latin typeface="아리따-돋움(TTF)-Medium" pitchFamily="18" charset="-127"/>
                <a:ea typeface="아리따-돋움(TTF)-Medium" pitchFamily="18" charset="-127"/>
              </a:rPr>
              <a:t> 자동적으로 </a:t>
            </a:r>
            <a:r>
              <a:rPr lang="ko-KR" altLang="en-US" sz="3100" dirty="0">
                <a:latin typeface="아리따-돋움(TTF)-Medium" pitchFamily="18" charset="-127"/>
                <a:ea typeface="아리따-돋움(TTF)-Medium" pitchFamily="18" charset="-127"/>
              </a:rPr>
              <a:t>자리 배정이 해지됨 </a:t>
            </a:r>
          </a:p>
          <a:p>
            <a:pPr marL="0" indent="0">
              <a:buNone/>
            </a:pPr>
            <a:endParaRPr lang="en-US" altLang="ko-KR" sz="31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154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아리따-돋움(TTF)-Bold" pitchFamily="18" charset="-127"/>
                <a:ea typeface="아리따-돋움(TTF)-Bold" pitchFamily="18" charset="-127"/>
              </a:rPr>
              <a:t>기대 효과</a:t>
            </a:r>
            <a:endParaRPr lang="en-US" altLang="ko-KR" dirty="0" smtClean="0">
              <a:latin typeface="아리따-돋움(TTF)-Bold" pitchFamily="18" charset="-127"/>
              <a:ea typeface="아리따-돋움(TTF)-Bold" pitchFamily="18" charset="-127"/>
            </a:endParaRPr>
          </a:p>
          <a:p>
            <a:pPr marL="0" indent="0">
              <a:buNone/>
            </a:pPr>
            <a:endParaRPr lang="ko-KR" altLang="en-US" dirty="0" smtClean="0">
              <a:latin typeface="아리따-돋움(TTF)-Bold" pitchFamily="18" charset="-127"/>
              <a:ea typeface="아리따-돋움(TTF)-Bold" pitchFamily="18" charset="-127"/>
            </a:endParaRPr>
          </a:p>
          <a:p>
            <a:r>
              <a:rPr lang="ko-KR" altLang="en-US" dirty="0" smtClean="0">
                <a:latin typeface="아리따-돋움(TTF)-Medium" pitchFamily="18" charset="-127"/>
                <a:ea typeface="아리따-돋움(TTF)-Medium" pitchFamily="18" charset="-127"/>
              </a:rPr>
              <a:t>학생들이 열람실을 이용할 때 더욱 편리하게 자리 배정을 할 수 있음 </a:t>
            </a:r>
          </a:p>
          <a:p>
            <a:endParaRPr lang="ko-KR" altLang="en-US" dirty="0">
              <a:latin typeface="아리따-돋움(TTF)-Medium" pitchFamily="18" charset="-127"/>
              <a:ea typeface="아리따-돋움(TTF)-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930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아리따-돋움(TTF)-Bold" pitchFamily="18" charset="-127"/>
                <a:ea typeface="아리따-돋움(TTF)-Bold" pitchFamily="18" charset="-127"/>
              </a:rPr>
              <a:t>초반 진행</a:t>
            </a:r>
            <a:endParaRPr lang="en-US" altLang="ko-KR" dirty="0"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752328"/>
            <a:ext cx="8229600" cy="3052936"/>
          </a:xfrm>
        </p:spPr>
        <p:txBody>
          <a:bodyPr/>
          <a:lstStyle/>
          <a:p>
            <a:r>
              <a:rPr lang="en-US" altLang="ko-KR" sz="3500" b="1" dirty="0" smtClean="0">
                <a:latin typeface="아리따-돋움(TTF)-Medium" pitchFamily="18" charset="-127"/>
                <a:ea typeface="아리따-돋움(TTF)-Medium" pitchFamily="18" charset="-127"/>
              </a:rPr>
              <a:t>PIR </a:t>
            </a:r>
            <a:r>
              <a:rPr lang="ko-KR" altLang="en-US" sz="3500" b="1" dirty="0" smtClean="0">
                <a:latin typeface="아리따-돋움(TTF)-Medium" pitchFamily="18" charset="-127"/>
                <a:ea typeface="아리따-돋움(TTF)-Medium" pitchFamily="18" charset="-127"/>
              </a:rPr>
              <a:t>인체감지센서</a:t>
            </a:r>
            <a:r>
              <a:rPr lang="ko-KR" altLang="en-US" dirty="0" smtClean="0">
                <a:latin typeface="아리따-돋움(TTF)-Medium" pitchFamily="18" charset="-127"/>
                <a:ea typeface="아리따-돋움(TTF)-Medium" pitchFamily="18" charset="-127"/>
              </a:rPr>
              <a:t>를 이용하여 사람을 인식</a:t>
            </a:r>
            <a:endParaRPr lang="en-US" altLang="ko-KR" dirty="0">
              <a:latin typeface="아리따-돋움(TTF)-Medium" pitchFamily="18" charset="-127"/>
              <a:ea typeface="아리따-돋움(TTF)-Medium" pitchFamily="18" charset="-127"/>
            </a:endParaRPr>
          </a:p>
          <a:p>
            <a:endParaRPr lang="en-US" altLang="ko-KR" dirty="0" smtClean="0">
              <a:latin typeface="아리따-돋움(TTF)-Medium" pitchFamily="18" charset="-127"/>
              <a:ea typeface="아리따-돋움(TTF)-Medium" pitchFamily="18" charset="-127"/>
            </a:endParaRPr>
          </a:p>
          <a:p>
            <a:r>
              <a:rPr lang="ko-KR" altLang="en-US" dirty="0" smtClean="0">
                <a:latin typeface="아리따-돋움(TTF)-Medium" pitchFamily="18" charset="-127"/>
                <a:ea typeface="아리따-돋움(TTF)-Medium" pitchFamily="18" charset="-127"/>
              </a:rPr>
              <a:t>이 센서로 사람을 계속 인식하기에 구현이 힘듦</a:t>
            </a:r>
            <a:endParaRPr lang="en-US" altLang="ko-KR" dirty="0" smtClean="0">
              <a:latin typeface="아리따-돋움(TTF)-Medium" pitchFamily="18" charset="-127"/>
              <a:ea typeface="아리따-돋움(TTF)-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66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아리따-돋움(TTF)-Bold" pitchFamily="18" charset="-127"/>
                <a:ea typeface="아리따-돋움(TTF)-Bold" pitchFamily="18" charset="-127"/>
              </a:rPr>
              <a:t>후반 진행</a:t>
            </a:r>
            <a:endParaRPr lang="ko-KR" altLang="en-US" dirty="0"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2204864"/>
            <a:ext cx="8712968" cy="3456384"/>
          </a:xfrm>
        </p:spPr>
        <p:txBody>
          <a:bodyPr>
            <a:normAutofit/>
          </a:bodyPr>
          <a:lstStyle/>
          <a:p>
            <a:r>
              <a:rPr lang="ko-KR" altLang="en-US" sz="3500" b="1" dirty="0" smtClean="0">
                <a:latin typeface="아리따-돋움(TTF)-Medium" pitchFamily="18" charset="-127"/>
                <a:ea typeface="아리따-돋움(TTF)-Medium" pitchFamily="18" charset="-127"/>
              </a:rPr>
              <a:t>초음파거리센서</a:t>
            </a:r>
            <a:r>
              <a:rPr lang="ko-KR" altLang="en-US" dirty="0" smtClean="0">
                <a:latin typeface="아리따-돋움(TTF)-Medium" pitchFamily="18" charset="-127"/>
                <a:ea typeface="아리따-돋움(TTF)-Medium" pitchFamily="18" charset="-127"/>
              </a:rPr>
              <a:t>를 이용</a:t>
            </a:r>
            <a:endParaRPr lang="en-US" altLang="ko-KR" dirty="0" smtClean="0">
              <a:latin typeface="아리따-돋움(TTF)-Medium" pitchFamily="18" charset="-127"/>
              <a:ea typeface="아리따-돋움(TTF)-Medium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아리따-돋움(TTF)-Medium" pitchFamily="18" charset="-127"/>
                <a:ea typeface="아리따-돋움(TTF)-Medium" pitchFamily="18" charset="-127"/>
              </a:rPr>
              <a:t>   </a:t>
            </a:r>
          </a:p>
          <a:p>
            <a:r>
              <a:rPr lang="ko-KR" altLang="en-US" dirty="0" smtClean="0">
                <a:latin typeface="아리따-돋움(TTF)-Medium" pitchFamily="18" charset="-127"/>
                <a:ea typeface="아리따-돋움(TTF)-Medium" pitchFamily="18" charset="-127"/>
              </a:rPr>
              <a:t>사람의 어깨 위치 정도의 </a:t>
            </a:r>
            <a:r>
              <a:rPr lang="ko-KR" altLang="en-US" sz="3500" b="1" dirty="0" smtClean="0">
                <a:latin typeface="아리따-돋움(TTF)-Medium" pitchFamily="18" charset="-127"/>
                <a:ea typeface="아리따-돋움(TTF)-Medium" pitchFamily="18" charset="-127"/>
              </a:rPr>
              <a:t>거리를 측정</a:t>
            </a:r>
            <a:endParaRPr lang="en-US" altLang="ko-KR" sz="3500" b="1" dirty="0" smtClean="0">
              <a:latin typeface="아리따-돋움(TTF)-Medium" pitchFamily="18" charset="-127"/>
              <a:ea typeface="아리따-돋움(TTF)-Medium" pitchFamily="18" charset="-127"/>
            </a:endParaRPr>
          </a:p>
          <a:p>
            <a:endParaRPr lang="en-US" altLang="ko-KR" dirty="0">
              <a:latin typeface="아리따-돋움(TTF)-Medium" pitchFamily="18" charset="-127"/>
              <a:ea typeface="아리따-돋움(TTF)-Medium" pitchFamily="18" charset="-127"/>
            </a:endParaRPr>
          </a:p>
          <a:p>
            <a:r>
              <a:rPr lang="ko-KR" altLang="en-US" dirty="0" smtClean="0">
                <a:latin typeface="아리따-돋움(TTF)-Medium" pitchFamily="18" charset="-127"/>
                <a:ea typeface="아리따-돋움(TTF)-Medium" pitchFamily="18" charset="-127"/>
              </a:rPr>
              <a:t>측정한 값을 통해 </a:t>
            </a:r>
            <a:r>
              <a:rPr lang="en-US" altLang="ko-KR" sz="3500" b="1" dirty="0" smtClean="0">
                <a:latin typeface="아리따-돋움(TTF)-Medium" pitchFamily="18" charset="-127"/>
                <a:ea typeface="아리따-돋움(TTF)-Medium" pitchFamily="18" charset="-127"/>
              </a:rPr>
              <a:t>LED </a:t>
            </a:r>
            <a:r>
              <a:rPr lang="ko-KR" altLang="en-US" sz="3500" b="1" dirty="0" smtClean="0">
                <a:latin typeface="아리따-돋움(TTF)-Medium" pitchFamily="18" charset="-127"/>
                <a:ea typeface="아리따-돋움(TTF)-Medium" pitchFamily="18" charset="-127"/>
              </a:rPr>
              <a:t>불빛과 </a:t>
            </a:r>
            <a:r>
              <a:rPr lang="en-US" altLang="ko-KR" sz="3500" b="1" dirty="0" smtClean="0">
                <a:latin typeface="아리따-돋움(TTF)-Medium" pitchFamily="18" charset="-127"/>
                <a:ea typeface="아리따-돋움(TTF)-Medium" pitchFamily="18" charset="-127"/>
              </a:rPr>
              <a:t>LCD </a:t>
            </a:r>
            <a:r>
              <a:rPr lang="ko-KR" altLang="en-US" sz="3500" b="1" dirty="0" smtClean="0">
                <a:latin typeface="아리따-돋움(TTF)-Medium" pitchFamily="18" charset="-127"/>
                <a:ea typeface="아리따-돋움(TTF)-Medium" pitchFamily="18" charset="-127"/>
              </a:rPr>
              <a:t>화면</a:t>
            </a:r>
            <a:r>
              <a:rPr lang="ko-KR" altLang="en-US" dirty="0" smtClean="0">
                <a:latin typeface="아리따-돋움(TTF)-Medium" pitchFamily="18" charset="-127"/>
                <a:ea typeface="아리따-돋움(TTF)-Medium" pitchFamily="18" charset="-127"/>
              </a:rPr>
              <a:t>을 교체</a:t>
            </a:r>
            <a:endParaRPr lang="ko-KR" altLang="en-US" dirty="0">
              <a:latin typeface="아리따-돋움(TTF)-Medium" pitchFamily="18" charset="-127"/>
              <a:ea typeface="아리따-돋움(TTF)-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78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아리따-돋움(TTF)-Bold" pitchFamily="18" charset="-127"/>
                <a:ea typeface="아리따-돋움(TTF)-Bold" pitchFamily="18" charset="-127"/>
              </a:rPr>
              <a:t>구현 목표</a:t>
            </a:r>
            <a:endParaRPr lang="ko-KR" altLang="en-US" dirty="0"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아리따-돋움(TTF)-Bold" pitchFamily="18" charset="-127"/>
                <a:ea typeface="아리따-돋움(TTF)-Bold" pitchFamily="18" charset="-127"/>
              </a:rPr>
              <a:t>BLED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ko-KR" altLang="en-US" dirty="0" smtClean="0">
                <a:latin typeface="아리따-돋움(TTF)-Medium" pitchFamily="18" charset="-127"/>
                <a:ea typeface="아리따-돋움(TTF)-Medium" pitchFamily="18" charset="-127"/>
              </a:rPr>
              <a:t>☞ </a:t>
            </a:r>
            <a:r>
              <a:rPr lang="ko-KR" alt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파랑색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 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LED</a:t>
            </a:r>
            <a:r>
              <a:rPr lang="ko-KR" altLang="en-US" dirty="0" smtClean="0">
                <a:latin typeface="아리따-돋움(TTF)-Medium" pitchFamily="18" charset="-127"/>
                <a:ea typeface="아리따-돋움(TTF)-Medium" pitchFamily="18" charset="-127"/>
              </a:rPr>
              <a:t>를 켜줌으로써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사람이 없음</a:t>
            </a:r>
            <a:r>
              <a:rPr lang="ko-KR" altLang="en-US" dirty="0" smtClean="0">
                <a:latin typeface="아리따-돋움(TTF)-Medium" pitchFamily="18" charset="-127"/>
                <a:ea typeface="아리따-돋움(TTF)-Medium" pitchFamily="18" charset="-127"/>
              </a:rPr>
              <a:t>을 알려줌</a:t>
            </a:r>
            <a:endParaRPr lang="en-US" altLang="ko-KR" dirty="0" smtClean="0">
              <a:latin typeface="아리따-돋움(TTF)-Medium" pitchFamily="18" charset="-127"/>
              <a:ea typeface="아리따-돋움(TTF)-Medium" pitchFamily="18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>
                <a:latin typeface="아리따-돋움(TTF)-Bold" pitchFamily="18" charset="-127"/>
                <a:ea typeface="아리따-돋움(TTF)-Bold" pitchFamily="18" charset="-127"/>
              </a:rPr>
              <a:t>RLED</a:t>
            </a:r>
          </a:p>
          <a:p>
            <a:pPr marL="0" indent="0">
              <a:buNone/>
            </a:pPr>
            <a:r>
              <a:rPr lang="ko-KR" altLang="en-US" dirty="0" smtClean="0">
                <a:latin typeface="아리따-돋움(TTF)-Medium" pitchFamily="18" charset="-127"/>
                <a:ea typeface="아리따-돋움(TTF)-Medium" pitchFamily="18" charset="-127"/>
              </a:rPr>
              <a:t>☞ </a:t>
            </a:r>
            <a:r>
              <a:rPr lang="ko-KR" altLang="en-US" dirty="0" smtClean="0">
                <a:solidFill>
                  <a:srgbClr val="FF0000"/>
                </a:solidFill>
                <a:latin typeface="아리따-돋움(TTF)-Medium" pitchFamily="18" charset="-127"/>
                <a:ea typeface="아리따-돋움(TTF)-Medium" pitchFamily="18" charset="-127"/>
              </a:rPr>
              <a:t>빨간</a:t>
            </a:r>
            <a:r>
              <a:rPr lang="ko-KR" altLang="en-US" dirty="0">
                <a:solidFill>
                  <a:srgbClr val="FF0000"/>
                </a:solidFill>
                <a:latin typeface="아리따-돋움(TTF)-Medium" pitchFamily="18" charset="-127"/>
                <a:ea typeface="아리따-돋움(TTF)-Medium" pitchFamily="18" charset="-127"/>
              </a:rPr>
              <a:t>색</a:t>
            </a:r>
            <a:r>
              <a:rPr lang="ko-KR" altLang="en-US" dirty="0" smtClean="0">
                <a:solidFill>
                  <a:srgbClr val="FF0000"/>
                </a:solidFill>
                <a:latin typeface="아리따-돋움(TTF)-Medium" pitchFamily="18" charset="-127"/>
                <a:ea typeface="아리따-돋움(TTF)-Medium" pitchFamily="18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아리따-돋움(TTF)-Medium" pitchFamily="18" charset="-127"/>
                <a:ea typeface="아리따-돋움(TTF)-Medium" pitchFamily="18" charset="-127"/>
              </a:rPr>
              <a:t>LED</a:t>
            </a:r>
            <a:r>
              <a:rPr lang="ko-KR" altLang="en-US" dirty="0" smtClean="0">
                <a:latin typeface="아리따-돋움(TTF)-Medium" pitchFamily="18" charset="-127"/>
                <a:ea typeface="아리따-돋움(TTF)-Medium" pitchFamily="18" charset="-127"/>
              </a:rPr>
              <a:t>를 켜줌으로써 </a:t>
            </a:r>
            <a:r>
              <a:rPr lang="ko-KR" altLang="en-US" dirty="0" smtClean="0">
                <a:solidFill>
                  <a:srgbClr val="FF0000"/>
                </a:solidFill>
                <a:latin typeface="아리따-돋움(TTF)-Medium" pitchFamily="18" charset="-127"/>
                <a:ea typeface="아리따-돋움(TTF)-Medium" pitchFamily="18" charset="-127"/>
              </a:rPr>
              <a:t>사람이 있음</a:t>
            </a:r>
            <a:r>
              <a:rPr lang="ko-KR" altLang="en-US" dirty="0" smtClean="0">
                <a:latin typeface="아리따-돋움(TTF)-Medium" pitchFamily="18" charset="-127"/>
                <a:ea typeface="아리따-돋움(TTF)-Medium" pitchFamily="18" charset="-127"/>
              </a:rPr>
              <a:t>을 알려줌</a:t>
            </a:r>
            <a:endParaRPr lang="en-US" altLang="ko-KR" dirty="0" smtClean="0">
              <a:latin typeface="아리따-돋움(TTF)-Medium" pitchFamily="18" charset="-127"/>
              <a:ea typeface="아리따-돋움(TTF)-Medium" pitchFamily="18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285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아리따-돋움(TTF)-Bold" pitchFamily="18" charset="-127"/>
                <a:ea typeface="아리따-돋움(TTF)-Bold" pitchFamily="18" charset="-127"/>
              </a:rPr>
              <a:t>GLED</a:t>
            </a:r>
          </a:p>
          <a:p>
            <a:pPr marL="0" indent="0">
              <a:buNone/>
            </a:pPr>
            <a:r>
              <a:rPr lang="ko-KR" altLang="en-US" dirty="0" smtClean="0">
                <a:latin typeface="아리따-돋움(TTF)-Medium" pitchFamily="18" charset="-127"/>
                <a:ea typeface="아리따-돋움(TTF)-Medium" pitchFamily="18" charset="-127"/>
              </a:rPr>
              <a:t>☞ 버튼을 누르면 </a:t>
            </a:r>
            <a:r>
              <a:rPr lang="ko-KR" altLang="en-US" dirty="0" smtClean="0">
                <a:solidFill>
                  <a:srgbClr val="00B050"/>
                </a:solidFill>
                <a:latin typeface="아리따-돋움(TTF)-Medium" pitchFamily="18" charset="-127"/>
                <a:ea typeface="아리따-돋움(TTF)-Medium" pitchFamily="18" charset="-127"/>
              </a:rPr>
              <a:t>초록색 </a:t>
            </a:r>
            <a:r>
              <a:rPr lang="en-US" altLang="ko-KR" dirty="0" smtClean="0">
                <a:solidFill>
                  <a:srgbClr val="00B050"/>
                </a:solidFill>
                <a:latin typeface="아리따-돋움(TTF)-Medium" pitchFamily="18" charset="-127"/>
                <a:ea typeface="아리따-돋움(TTF)-Medium" pitchFamily="18" charset="-127"/>
              </a:rPr>
              <a:t>LED</a:t>
            </a:r>
            <a:r>
              <a:rPr lang="ko-KR" altLang="en-US" dirty="0" smtClean="0">
                <a:latin typeface="아리따-돋움(TTF)-Medium" pitchFamily="18" charset="-127"/>
                <a:ea typeface="아리따-돋움(TTF)-Medium" pitchFamily="18" charset="-127"/>
              </a:rPr>
              <a:t>를 켜줌으로써 </a:t>
            </a:r>
            <a:r>
              <a:rPr lang="ko-KR" altLang="en-US" dirty="0" err="1" smtClean="0">
                <a:solidFill>
                  <a:srgbClr val="00B050"/>
                </a:solidFill>
                <a:latin typeface="아리따-돋움(TTF)-Medium" pitchFamily="18" charset="-127"/>
                <a:ea typeface="아리따-돋움(TTF)-Medium" pitchFamily="18" charset="-127"/>
              </a:rPr>
              <a:t>자리비움</a:t>
            </a:r>
            <a:r>
              <a:rPr lang="ko-KR" altLang="en-US" dirty="0" err="1" smtClean="0">
                <a:latin typeface="아리따-돋움(TTF)-Medium" pitchFamily="18" charset="-127"/>
                <a:ea typeface="아리따-돋움(TTF)-Medium" pitchFamily="18" charset="-127"/>
              </a:rPr>
              <a:t>을</a:t>
            </a:r>
            <a:r>
              <a:rPr lang="ko-KR" altLang="en-US" dirty="0" smtClean="0">
                <a:latin typeface="아리따-돋움(TTF)-Medium" pitchFamily="18" charset="-127"/>
                <a:ea typeface="아리따-돋움(TTF)-Medium" pitchFamily="18" charset="-127"/>
              </a:rPr>
              <a:t> 알려줌</a:t>
            </a:r>
            <a:endParaRPr lang="en-US" altLang="ko-KR" dirty="0" smtClean="0">
              <a:latin typeface="아리따-돋움(TTF)-Medium" pitchFamily="18" charset="-127"/>
              <a:ea typeface="아리따-돋움(TTF)-Medium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아리따-돋움(TTF)-Medium" pitchFamily="18" charset="-127"/>
              <a:ea typeface="아리따-돋움(TTF)-Medium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아리따-돋움(TTF)-Medium" pitchFamily="18" charset="-127"/>
                <a:ea typeface="아리따-돋움(TTF)-Medium" pitchFamily="18" charset="-127"/>
              </a:rPr>
              <a:t>자리를 </a:t>
            </a:r>
            <a:r>
              <a:rPr lang="en-US" altLang="ko-KR" dirty="0" smtClean="0">
                <a:latin typeface="아리따-돋움(TTF)-Medium" pitchFamily="18" charset="-127"/>
                <a:ea typeface="아리따-돋움(TTF)-Medium" pitchFamily="18" charset="-127"/>
              </a:rPr>
              <a:t>1</a:t>
            </a:r>
            <a:r>
              <a:rPr lang="ko-KR" altLang="en-US" dirty="0" smtClean="0">
                <a:latin typeface="아리따-돋움(TTF)-Medium" pitchFamily="18" charset="-127"/>
                <a:ea typeface="아리따-돋움(TTF)-Medium" pitchFamily="18" charset="-127"/>
              </a:rPr>
              <a:t>시간 이상 비우면 </a:t>
            </a:r>
            <a:r>
              <a:rPr lang="ko-KR" altLang="en-US" sz="3500" b="1" dirty="0" smtClean="0">
                <a:latin typeface="아리따-돋움(TTF)-Medium" pitchFamily="18" charset="-127"/>
                <a:ea typeface="아리따-돋움(TTF)-Medium" pitchFamily="18" charset="-127"/>
              </a:rPr>
              <a:t>자동적</a:t>
            </a:r>
            <a:r>
              <a:rPr lang="ko-KR" altLang="en-US" dirty="0" smtClean="0">
                <a:latin typeface="아리따-돋움(TTF)-Medium" pitchFamily="18" charset="-127"/>
                <a:ea typeface="아리따-돋움(TTF)-Medium" pitchFamily="18" charset="-127"/>
              </a:rPr>
              <a:t>으로 자리배정이 </a:t>
            </a:r>
            <a:r>
              <a:rPr lang="ko-KR" altLang="en-US" sz="3500" b="1" dirty="0" smtClean="0">
                <a:latin typeface="아리따-돋움(TTF)-Medium" pitchFamily="18" charset="-127"/>
                <a:ea typeface="아리따-돋움(TTF)-Medium" pitchFamily="18" charset="-127"/>
              </a:rPr>
              <a:t>해지됨</a:t>
            </a:r>
            <a:endParaRPr lang="en-US" altLang="ko-KR" sz="3500" b="1" dirty="0" smtClean="0">
              <a:latin typeface="아리따-돋움(TTF)-Medium" pitchFamily="18" charset="-127"/>
              <a:ea typeface="아리따-돋움(TTF)-Medium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356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143</Words>
  <Application>Microsoft Office PowerPoint</Application>
  <PresentationFormat>화면 슬라이드 쇼(4:3)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자리 있어요~</vt:lpstr>
      <vt:lpstr>PowerPoint 프레젠테이션</vt:lpstr>
      <vt:lpstr>PowerPoint 프레젠테이션</vt:lpstr>
      <vt:lpstr>초반 진행</vt:lpstr>
      <vt:lpstr>후반 진행</vt:lpstr>
      <vt:lpstr>구현 목표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자리 있어요~</dc:title>
  <dc:creator>박은인</dc:creator>
  <cp:lastModifiedBy>박은인</cp:lastModifiedBy>
  <cp:revision>6</cp:revision>
  <dcterms:created xsi:type="dcterms:W3CDTF">2016-06-21T07:21:50Z</dcterms:created>
  <dcterms:modified xsi:type="dcterms:W3CDTF">2016-06-22T12:48:09Z</dcterms:modified>
</cp:coreProperties>
</file>