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 dirty="0"/>
              <a:t>Turma bela mais que bela 3SIA</a:t>
            </a: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2020-03-05T12:30:05Z</dcterms:modified>
</cp:coreProperties>
</file>