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52" r:id="rId4"/>
    <p:sldId id="399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7" r:id="rId14"/>
    <p:sldId id="351" r:id="rId1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56" d="100"/>
          <a:sy n="56" d="100"/>
        </p:scale>
        <p:origin x="57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31638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9-05T00:07:14.3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1291 2300 0,'-301'-672'63,"327"597"-63,2-25 16,27 26-16,27-25 15,0-1-15,28 0 0,-29 2 16,56 22-1,1-23-15,-1-1 0,28 26 16,26-26-16,-27 0 16,28 26-16,0-26 15,-1 51-15,1-26 16,0 25-16,-1 25 16,1 1-16,28 24 15,-30-26-15,30 26 16,-28 0-16,0 0 15,-1 0-15,1 0 16,-27 50-16,-2-25 16,-25 25-16,-2 25 15,-26-26-15,-1 26 0,-25 0 16,-3-1-16,-26 1 16,-28 0-16,0 24 15,-27-24-15,28 0 16,-28-1-16,0-24 15,0 0-15,0 0 16,0-26-16,0 1 16,0 0-16,0 0 15,0 0-15,0 0 16,0 0 0,0-50 46,0 0-62,0 0 16,0-25-16,28 25 15,-1 1-15,1-2 16,-2 2-16,29-2 16,27 2-16,1 0 15,26-2-15,0 26 16,1 0-16,-1-24 15,28 24-15,29 0 16,25 0-16,0 0 16,1 24-16,0 2 0,26-2 15,-26 26 1,1 0-16,-28-1 16,25 1-16,-25 25 0,27 0 15,-28-26-15,0 50 16,0-23-16,-53 23 15,-2 0-15,0 26 16,-26-1-16,-2 0 16,-25 1-16,-2-1 15,1 0-15,-28 2 16,1-2-16,-2 0 16,-26 1-16,0-1 15,0-24-15,0 24 16,-26 1-16,-29-27 15,0 2-15,1 25 0,-2-25 16,-25 24-16,26-24 16,-27-1-16,27 0 15,-27-24-15,-1-1 16,1 2-16,-28-2 16,-27 0-16,0 2 15,-27-27-15,27 1 16,0-25-16,1 0 15,26-1-15,1-24 16,26 0-16,1 0 16,-1-24-16,29 24 15,-29-25-15,29 0 16,-28 25-16,-28-25 0,28 0 16,-27 0-16,27 1 15,-28-2-15,28 2 16,0-2-16,27 26 15,0-24-15,28 24 16,27-25-16,-27 25 16,54 0 62,0 0-63,1 0-15,-1 0 16,1 0 0,-1 0-16,0 0 15,1 25 1,-1-25-16,1 24 16,-28 2-16,27 24 15,0-1-15,0 1 16,1 0-16,-28 0 15,27 0-15,-27 24 16,0 0-16,0-24 16,0 50-16,0-25 0,0-1 15,0 26-15,-27-26 16,-1 1-16,1 0 16,-27-1-16,26-24 15,-27 25-15,-27-25 16,27 24-16,1-24 15,-30 0-15,3-26 16,-2 26-16,1-25 16,-54 0-16,26 0 15,-54 25-15,27-25 16,-27 0-16,0-1 16,-2 1-16,30 0 15,-29 0-15,1-25 16,0 0-16,27 0 15,-27 0-15,-1-25 0,1 0 16,0-24-16,-1-1 16,1-25-16,-28 25 15,28-24-15,0 24 16,-1-24-16,1-2 16,26 27-16,1-26 15,1 25-15,26-24 16,1 24-16,-1 1 15,28-1-15,1-26 16,26 27-16,-1-26 16,2 1-16,-1-1 15,28-25-15,-27 1 0,26 24 16,0 1-16,1-1 16,27 50-16,0-24 15,0 23-15,0 2 16,-28-2-16,28 2 15,0-1 1,0 0-16,0 1 16,0-2-16,0 2 15,0-2 1,-26 26 171,-2 0-140,28 26-47,-28-26 16,0 0-16,1 0 16,-1 24-1,-26-24-15,26 0 16,-27 26-16,29-26 15,-29 0-15,0 0 16,-27 0-16,27 0 16,-27 0-16,-27 0 15,26-26-15,-26 2 16,26-2-16,-26 2 16,54-2-16,-27 2 15,27-1-15,-27-25 16,27 25-16,0 0 15,0-24-15,0-1 0,1 0 16,27 25-16,-29-49 16,30 48-16,-2-48 15,1 24-15,-1 0 16,1 1-16,-1-26 16,2 26-16,-2-1 15,28-26-15,0 28 16,-28-2-16,28-26 15,-27 27-15,27-1 16,0 0-16,0 0 0,0 1 16,0-1-1,0 1-15,27-1 0,-27 0 16,28 25-16,0-25 16,-2 1-16,2-1 15,-1 25-15,1-25 16,-1 25-16,1-24 15,-2 23-15,2-24 16,0 26-16,27-2 16,-29 2-16,29 0 15,-27-2-15,-1 2 16,1-2-16,-1 26 16,28-24-16,-28-1 15,2 0-15,-3 0 16,2 25-16,-1-25 0,1 25 15,0-25-15,-2 25 16,-26-25 0,28 25-16,-1 0 31,1 0 110,-1 0-110,1 25-16,-2-25 1,2 0-16,-1 0 31,1 0 16,0 0-16,-2 0-15,2 0 78,-1 0 15,1 0-93,-1 0-1,1 0 1,-2 0 0,-26 25-1,-26-25 329,-2 0-328,-27 0-1,28 0 1,-27 25-16,-2 0 16,1 0-16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emf"/><Relationship Id="rId1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customXml" Target="../ink/ink1.xml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5" Type="http://schemas.openxmlformats.org/officeDocument/2006/relationships/hyperlink" Target="http://www.hansung.ac.kr/" TargetMode="External"/><Relationship Id="rId4" Type="http://schemas.openxmlformats.org/officeDocument/2006/relationships/image" Target="../media/image3.pn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네트워크프로그래밍</a:t>
            </a:r>
            <a:r>
              <a:rPr lang="en-US" altLang="ko-KR" dirty="0"/>
              <a:t>-2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제출용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학번 </a:t>
            </a:r>
            <a:r>
              <a:rPr lang="en-US" altLang="ko-KR" dirty="0"/>
              <a:t>1891179</a:t>
            </a:r>
          </a:p>
          <a:p>
            <a:pPr eaLnBrk="1" hangingPunct="1"/>
            <a:r>
              <a:rPr lang="ko-KR" altLang="en-US"/>
              <a:t>이름 김현학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HTTP Data </a:t>
            </a:r>
            <a:r>
              <a:rPr lang="ko-KR" altLang="en-US"/>
              <a:t>예 </a:t>
            </a:r>
            <a:r>
              <a:rPr lang="en-US" altLang="ko-KR"/>
              <a:t>(PC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Web Server)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544" y="1501257"/>
            <a:ext cx="7470831" cy="43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HTTP Data </a:t>
            </a:r>
            <a:r>
              <a:rPr lang="ko-KR" altLang="en-US"/>
              <a:t>예 </a:t>
            </a:r>
            <a:r>
              <a:rPr lang="en-US" altLang="ko-KR"/>
              <a:t>(Web Server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PC)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5540" y="1510947"/>
            <a:ext cx="7506231" cy="440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9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HTTP Data (Chrome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Mongoose Web Server)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5659" y="1491298"/>
            <a:ext cx="7599313" cy="4460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360" y="1583795"/>
            <a:ext cx="24160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Server IP</a:t>
            </a:r>
          </a:p>
          <a:p>
            <a:r>
              <a:rPr lang="en-US" altLang="ko-KR" dirty="0">
                <a:latin typeface="+mn-ea"/>
                <a:ea typeface="+mn-ea"/>
              </a:rPr>
              <a:t>127.0.0.1 </a:t>
            </a:r>
            <a:r>
              <a:rPr lang="ko-KR" altLang="en-US" dirty="0">
                <a:latin typeface="+mn-ea"/>
                <a:ea typeface="+mn-ea"/>
              </a:rPr>
              <a:t>사용하면 됨</a:t>
            </a:r>
          </a:p>
        </p:txBody>
      </p:sp>
    </p:spTree>
    <p:extLst>
      <p:ext uri="{BB962C8B-B14F-4D97-AF65-F5344CB8AC3E}">
        <p14:creationId xmlns:p14="http://schemas.microsoft.com/office/powerpoint/2010/main" val="59031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Wireshark </a:t>
            </a:r>
            <a:r>
              <a:rPr lang="ko-KR" altLang="en-US"/>
              <a:t>분석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561952"/>
            <a:ext cx="7556630" cy="443541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4700845" y="3924055"/>
            <a:ext cx="2560430" cy="585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75" y="1808820"/>
            <a:ext cx="4267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본인 집에서 프로토콜 분석기 실습 </a:t>
            </a:r>
            <a:r>
              <a:rPr lang="en-US" altLang="ko-KR" dirty="0"/>
              <a:t>Capture</a:t>
            </a:r>
          </a:p>
          <a:p>
            <a:pPr lvl="1"/>
            <a:r>
              <a:rPr lang="en-US" altLang="ko-KR" dirty="0"/>
              <a:t>ARP Request/Reply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en-US" altLang="ko-KR" dirty="0"/>
              <a:t>IP Packet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en-US" altLang="ko-KR" dirty="0"/>
              <a:t>TCP Packet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en-US" altLang="ko-KR" dirty="0"/>
              <a:t>UDP/DNS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en-US" altLang="ko-KR" dirty="0"/>
              <a:t>HTTP Web Data </a:t>
            </a:r>
            <a:r>
              <a:rPr lang="ko-KR" altLang="en-US" dirty="0"/>
              <a:t>화면</a:t>
            </a:r>
            <a:endParaRPr lang="en-US" altLang="ko-KR" dirty="0"/>
          </a:p>
          <a:p>
            <a:r>
              <a:rPr lang="en-US" altLang="ko-KR" dirty="0"/>
              <a:t>Mongoose Web Server </a:t>
            </a:r>
            <a:r>
              <a:rPr lang="ko-KR" altLang="en-US" dirty="0"/>
              <a:t>설치하고 테스트 </a:t>
            </a:r>
            <a:endParaRPr lang="en-US" altLang="ko-KR" dirty="0"/>
          </a:p>
          <a:p>
            <a:pPr lvl="1"/>
            <a:r>
              <a:rPr lang="en-US" altLang="ko-KR" dirty="0"/>
              <a:t>HOME Page </a:t>
            </a:r>
            <a:r>
              <a:rPr lang="ko-KR" altLang="en-US" dirty="0"/>
              <a:t>데이터 교환 화면 </a:t>
            </a:r>
            <a:r>
              <a:rPr lang="en-US" altLang="ko-KR" dirty="0"/>
              <a:t>Capture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2</a:t>
            </a:r>
            <a:r>
              <a:rPr lang="ko-KR" altLang="en-US"/>
              <a:t>주 과제 제출 내용</a:t>
            </a:r>
          </a:p>
        </p:txBody>
      </p:sp>
    </p:spTree>
    <p:extLst>
      <p:ext uri="{BB962C8B-B14F-4D97-AF65-F5344CB8AC3E}">
        <p14:creationId xmlns:p14="http://schemas.microsoft.com/office/powerpoint/2010/main" val="2678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74385" y="4961245"/>
            <a:ext cx="660419" cy="969119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9311058" y="4692381"/>
            <a:ext cx="1" cy="342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729043" y="1728312"/>
            <a:ext cx="903579" cy="116612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446150" y="1313764"/>
            <a:ext cx="3825425" cy="2368595"/>
            <a:chOff x="1836705" y="2847686"/>
            <a:chExt cx="3887819" cy="2335871"/>
          </a:xfrm>
        </p:grpSpPr>
        <p:pic>
          <p:nvPicPr>
            <p:cNvPr id="11" name="그림 10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703" y="3701571"/>
              <a:ext cx="354669" cy="26083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1836705" y="2847686"/>
              <a:ext cx="3887819" cy="2335871"/>
              <a:chOff x="2284381" y="3507285"/>
              <a:chExt cx="2211420" cy="127426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0" name="잉크 19"/>
                  <p14:cNvContentPartPr/>
                  <p14:nvPr/>
                </p14:nvContentPartPr>
                <p14:xfrm>
                  <a:off x="2284381" y="3507285"/>
                  <a:ext cx="2211420" cy="1274265"/>
                </p14:xfrm>
              </p:contentPart>
            </mc:Choice>
            <mc:Fallback xmlns="">
              <p:pic>
                <p:nvPicPr>
                  <p:cNvPr id="26" name="잉크 25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277618" y="3500805"/>
                    <a:ext cx="2224946" cy="1287226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1" name="TextBox 20"/>
              <p:cNvSpPr txBox="1"/>
              <p:nvPr/>
            </p:nvSpPr>
            <p:spPr>
              <a:xfrm>
                <a:off x="2798459" y="3667798"/>
                <a:ext cx="256873" cy="19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+mj-ea"/>
                    <a:ea typeface="+mj-ea"/>
                  </a:rPr>
                  <a:t>KT</a:t>
                </a:r>
                <a:endParaRPr lang="ko-KR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13" name="그림 12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225" y="3701571"/>
              <a:ext cx="354669" cy="260830"/>
            </a:xfrm>
            <a:prstGeom prst="rect">
              <a:avLst/>
            </a:prstGeom>
          </p:spPr>
        </p:pic>
        <p:pic>
          <p:nvPicPr>
            <p:cNvPr id="14" name="그림 13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374" y="3701571"/>
              <a:ext cx="354669" cy="260830"/>
            </a:xfrm>
            <a:prstGeom prst="rect">
              <a:avLst/>
            </a:prstGeom>
          </p:spPr>
        </p:pic>
        <p:pic>
          <p:nvPicPr>
            <p:cNvPr id="15" name="그림 14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558" y="4329672"/>
              <a:ext cx="354669" cy="260830"/>
            </a:xfrm>
            <a:prstGeom prst="rect">
              <a:avLst/>
            </a:prstGeom>
          </p:spPr>
        </p:pic>
        <p:cxnSp>
          <p:nvCxnSpPr>
            <p:cNvPr id="16" name="직선 연결선 15"/>
            <p:cNvCxnSpPr>
              <a:stCxn id="11" idx="3"/>
              <a:endCxn id="13" idx="1"/>
            </p:cNvCxnSpPr>
            <p:nvPr/>
          </p:nvCxnSpPr>
          <p:spPr>
            <a:xfrm>
              <a:off x="3255372" y="3831986"/>
              <a:ext cx="5308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3"/>
              <a:endCxn id="14" idx="1"/>
            </p:cNvCxnSpPr>
            <p:nvPr/>
          </p:nvCxnSpPr>
          <p:spPr>
            <a:xfrm>
              <a:off x="4140894" y="3831986"/>
              <a:ext cx="6144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2"/>
              <a:endCxn id="15" idx="0"/>
            </p:cNvCxnSpPr>
            <p:nvPr/>
          </p:nvCxnSpPr>
          <p:spPr>
            <a:xfrm flipH="1">
              <a:off x="3718893" y="3962401"/>
              <a:ext cx="244667" cy="367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2"/>
              <a:endCxn id="15" idx="1"/>
            </p:cNvCxnSpPr>
            <p:nvPr/>
          </p:nvCxnSpPr>
          <p:spPr>
            <a:xfrm>
              <a:off x="3078038" y="3962401"/>
              <a:ext cx="463520" cy="4976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모서리가 둥근 직사각형 21"/>
          <p:cNvSpPr/>
          <p:nvPr/>
        </p:nvSpPr>
        <p:spPr>
          <a:xfrm>
            <a:off x="8436259" y="3792088"/>
            <a:ext cx="2925325" cy="2157191"/>
          </a:xfrm>
          <a:prstGeom prst="round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3" name="그림 22" descr="Free vector graphic: Router, Logo, Symbols, Switch - Free Image on Pixabay - 248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42" y="3939559"/>
            <a:ext cx="374833" cy="275658"/>
          </a:xfrm>
          <a:prstGeom prst="rect">
            <a:avLst/>
          </a:prstGeom>
        </p:spPr>
      </p:pic>
      <p:pic>
        <p:nvPicPr>
          <p:cNvPr id="24" name="그림 23" descr="Free vector graphic: Router, Logo, Symbols, Switch - Free Image on Pixabay - 248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02" y="4423648"/>
            <a:ext cx="374833" cy="275658"/>
          </a:xfrm>
          <a:prstGeom prst="rect">
            <a:avLst/>
          </a:prstGeom>
        </p:spPr>
      </p:pic>
      <p:cxnSp>
        <p:nvCxnSpPr>
          <p:cNvPr id="31" name="직선 연결선 30"/>
          <p:cNvCxnSpPr>
            <a:stCxn id="9" idx="1"/>
            <a:endCxn id="11" idx="1"/>
          </p:cNvCxnSpPr>
          <p:nvPr/>
        </p:nvCxnSpPr>
        <p:spPr>
          <a:xfrm>
            <a:off x="6632622" y="2311377"/>
            <a:ext cx="1860450" cy="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2"/>
            <a:endCxn id="23" idx="0"/>
          </p:cNvCxnSpPr>
          <p:nvPr/>
        </p:nvCxnSpPr>
        <p:spPr>
          <a:xfrm>
            <a:off x="9298132" y="3080996"/>
            <a:ext cx="12927" cy="8585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3" idx="2"/>
            <a:endCxn id="24" idx="0"/>
          </p:cNvCxnSpPr>
          <p:nvPr/>
        </p:nvCxnSpPr>
        <p:spPr>
          <a:xfrm>
            <a:off x="9311059" y="4215217"/>
            <a:ext cx="960" cy="208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59595" y="519078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  <a:hlinkClick r:id="rId15"/>
              </a:rPr>
              <a:t>www.hansung.ac.kr</a:t>
            </a:r>
            <a:endParaRPr lang="en-US" altLang="ko-KR" sz="1400" dirty="0"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latin typeface="+mn-ea"/>
                <a:ea typeface="+mn-ea"/>
              </a:rPr>
              <a:t>220.66.102.11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059995" y="506004"/>
            <a:ext cx="660419" cy="96911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724946" y="35257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DNS </a:t>
            </a:r>
            <a:r>
              <a:rPr lang="ko-KR" altLang="en-US" sz="1400" dirty="0">
                <a:latin typeface="+mn-ea"/>
                <a:ea typeface="+mn-ea"/>
              </a:rPr>
              <a:t>서버</a:t>
            </a:r>
            <a:endParaRPr lang="en-US" altLang="ko-KR" sz="1400" dirty="0">
              <a:latin typeface="+mn-ea"/>
              <a:ea typeface="+mn-ea"/>
            </a:endParaRPr>
          </a:p>
        </p:txBody>
      </p:sp>
      <p:cxnSp>
        <p:nvCxnSpPr>
          <p:cNvPr id="79" name="직선 연결선 78"/>
          <p:cNvCxnSpPr>
            <a:endCxn id="13" idx="0"/>
          </p:cNvCxnSpPr>
          <p:nvPr/>
        </p:nvCxnSpPr>
        <p:spPr>
          <a:xfrm flipH="1">
            <a:off x="9538872" y="1408113"/>
            <a:ext cx="697588" cy="771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796417" y="3989735"/>
            <a:ext cx="129394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hansung.ac.kr</a:t>
            </a: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86" name="그림 85" descr="Laptop | Free Stock Photo | Illustration of a laptop computer | # 171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70" y="3574329"/>
            <a:ext cx="928723" cy="860862"/>
          </a:xfrm>
          <a:prstGeom prst="rect">
            <a:avLst/>
          </a:prstGeom>
        </p:spPr>
      </p:pic>
      <p:pic>
        <p:nvPicPr>
          <p:cNvPr id="87" name="그림 86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11" y="4162083"/>
            <a:ext cx="380703" cy="57706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0447" y="1768447"/>
            <a:ext cx="956582" cy="867409"/>
          </a:xfrm>
          <a:prstGeom prst="rect">
            <a:avLst/>
          </a:prstGeom>
        </p:spPr>
      </p:pic>
      <p:cxnSp>
        <p:nvCxnSpPr>
          <p:cNvPr id="29" name="직선 연결선 28"/>
          <p:cNvCxnSpPr>
            <a:endCxn id="9" idx="3"/>
          </p:cNvCxnSpPr>
          <p:nvPr/>
        </p:nvCxnSpPr>
        <p:spPr>
          <a:xfrm>
            <a:off x="4115780" y="2311377"/>
            <a:ext cx="16132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cxnSpLocks/>
          </p:cNvCxnSpPr>
          <p:nvPr/>
        </p:nvCxnSpPr>
        <p:spPr>
          <a:xfrm flipH="1">
            <a:off x="2459768" y="2576419"/>
            <a:ext cx="1121342" cy="9215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cxnSpLocks/>
            <a:stCxn id="51" idx="2"/>
          </p:cNvCxnSpPr>
          <p:nvPr/>
        </p:nvCxnSpPr>
        <p:spPr>
          <a:xfrm flipH="1">
            <a:off x="3462509" y="2635856"/>
            <a:ext cx="416229" cy="144153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89121" y="1308597"/>
            <a:ext cx="16626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IP = 172.30.1.254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68807" y="2676294"/>
            <a:ext cx="179247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IP=210.183.171.254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18502" y="1231998"/>
            <a:ext cx="15955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IP = 168.126.63.1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kns.kornet.net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47496" y="4372847"/>
            <a:ext cx="150073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IP = 172.30.1.21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57206" y="3923499"/>
            <a:ext cx="150073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IP = 172.30.1.22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7B9927-E6AF-7F33-DD4D-003BE9C81839}"/>
              </a:ext>
            </a:extLst>
          </p:cNvPr>
          <p:cNvSpPr txBox="1"/>
          <p:nvPr/>
        </p:nvSpPr>
        <p:spPr>
          <a:xfrm>
            <a:off x="6093210" y="1221902"/>
            <a:ext cx="17732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IP=210.183.171.161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672C811-BE5F-67C5-15BD-CF24D63C0B4A}"/>
              </a:ext>
            </a:extLst>
          </p:cNvPr>
          <p:cNvCxnSpPr>
            <a:cxnSpLocks/>
          </p:cNvCxnSpPr>
          <p:nvPr/>
        </p:nvCxnSpPr>
        <p:spPr>
          <a:xfrm>
            <a:off x="6096000" y="1252533"/>
            <a:ext cx="0" cy="9496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3ABEE26-F9AA-6376-799C-7144E1A9D367}"/>
              </a:ext>
            </a:extLst>
          </p:cNvPr>
          <p:cNvCxnSpPr>
            <a:cxnSpLocks/>
          </p:cNvCxnSpPr>
          <p:nvPr/>
        </p:nvCxnSpPr>
        <p:spPr>
          <a:xfrm>
            <a:off x="3855179" y="1316402"/>
            <a:ext cx="0" cy="9949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03AD9A2-6D75-79C9-DCD5-0EA40EFF34F6}"/>
              </a:ext>
            </a:extLst>
          </p:cNvPr>
          <p:cNvSpPr txBox="1"/>
          <p:nvPr/>
        </p:nvSpPr>
        <p:spPr>
          <a:xfrm>
            <a:off x="3850647" y="1308597"/>
            <a:ext cx="8354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IP = ???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D5D324-09ED-B018-A940-EE5204DBD5F6}"/>
              </a:ext>
            </a:extLst>
          </p:cNvPr>
          <p:cNvSpPr txBox="1"/>
          <p:nvPr/>
        </p:nvSpPr>
        <p:spPr>
          <a:xfrm>
            <a:off x="5262782" y="1221901"/>
            <a:ext cx="8354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IP = ???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D89ECF4-B3E3-4CC9-A138-522777FB141E}"/>
              </a:ext>
            </a:extLst>
          </p:cNvPr>
          <p:cNvCxnSpPr>
            <a:cxnSpLocks/>
          </p:cNvCxnSpPr>
          <p:nvPr/>
        </p:nvCxnSpPr>
        <p:spPr>
          <a:xfrm>
            <a:off x="8661285" y="2258870"/>
            <a:ext cx="0" cy="7252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468424-DF94-F9E9-EBFD-472A0B8956CE}"/>
              </a:ext>
            </a:extLst>
          </p:cNvPr>
          <p:cNvSpPr txBox="1"/>
          <p:nvPr/>
        </p:nvSpPr>
        <p:spPr>
          <a:xfrm>
            <a:off x="8662990" y="2671893"/>
            <a:ext cx="8354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IP = ???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995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ARP Request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10" y="1334958"/>
            <a:ext cx="8132033" cy="47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3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ARP Reply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10" y="1334637"/>
            <a:ext cx="8125178" cy="47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IP Packet </a:t>
            </a:r>
            <a:r>
              <a:rPr lang="ko-KR" altLang="en-US" dirty="0"/>
              <a:t>예 </a:t>
            </a:r>
            <a:r>
              <a:rPr lang="en-US" altLang="ko-KR" dirty="0"/>
              <a:t>(172.30.1.22 &lt;-&gt; 220.66.103.55)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3870" y="1251147"/>
            <a:ext cx="8264259" cy="48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7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TCP Packet </a:t>
            </a:r>
            <a:r>
              <a:rPr lang="ko-KR" altLang="en-US" sz="2800" dirty="0"/>
              <a:t>예 </a:t>
            </a:r>
            <a:r>
              <a:rPr lang="en-US" altLang="ko-KR" sz="2800" dirty="0"/>
              <a:t>(172.30.1.22:64282 &lt;-&gt; 220.66.103.55:80)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0585" y="1518370"/>
            <a:ext cx="7470830" cy="43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4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DNS Query (www.hansung.ac.kr ? 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0554" y="1329077"/>
            <a:ext cx="8010892" cy="47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6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DNS Response (www.hansung.ac.kr = 220.66.102.11)</a:t>
            </a:r>
            <a:endParaRPr lang="ko-KR" altLang="en-US" sz="3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5646" y="1618302"/>
            <a:ext cx="7140708" cy="41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6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18326</TotalTime>
  <Words>185</Words>
  <Application>Microsoft Office PowerPoint</Application>
  <PresentationFormat>와이드스크린</PresentationFormat>
  <Paragraphs>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한양해서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네트워크프로그래밍-2주 과제 제출용</vt:lpstr>
      <vt:lpstr>2주 과제 제출 내용</vt:lpstr>
      <vt:lpstr>본인 집 환경 확인</vt:lpstr>
      <vt:lpstr>ARP Request</vt:lpstr>
      <vt:lpstr>ARP Reply</vt:lpstr>
      <vt:lpstr>IP Packet 예 (172.30.1.22 &lt;-&gt; 220.66.103.55)</vt:lpstr>
      <vt:lpstr>TCP Packet 예 (172.30.1.22:64282 &lt;-&gt; 220.66.103.55:80)</vt:lpstr>
      <vt:lpstr>DNS Query (www.hansung.ac.kr ? )</vt:lpstr>
      <vt:lpstr>DNS Response (www.hansung.ac.kr = 220.66.102.11)</vt:lpstr>
      <vt:lpstr>HTTP Data 예 (PC  Web Server)</vt:lpstr>
      <vt:lpstr>HTTP Data 예 (Web Server  PC)</vt:lpstr>
      <vt:lpstr>HTTP Data (Chrome  Mongoose Web Server)</vt:lpstr>
      <vt:lpstr>Wireshark 분석 결과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Kim Sean</cp:lastModifiedBy>
  <cp:revision>308</cp:revision>
  <dcterms:created xsi:type="dcterms:W3CDTF">2004-02-19T02:52:38Z</dcterms:created>
  <dcterms:modified xsi:type="dcterms:W3CDTF">2022-09-08T07:06:26Z</dcterms:modified>
</cp:coreProperties>
</file>