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52" r:id="rId4"/>
    <p:sldId id="353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115" d="100"/>
          <a:sy n="115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</a:t>
            </a:r>
            <a:r>
              <a:rPr kumimoji="0" lang="ko-KR" altLang="en-US" dirty="0" smtClean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n-ea"/>
                <a:ea typeface="+mn-ea"/>
              </a:rPr>
              <a:t>네트워크프로그래밍 </a:t>
            </a:r>
            <a:r>
              <a:rPr lang="en-US" altLang="ko-KR" sz="1400" smtClean="0">
                <a:latin typeface="+mn-ea"/>
                <a:ea typeface="+mn-ea"/>
              </a:rPr>
              <a:t>– 2</a:t>
            </a:r>
            <a:r>
              <a:rPr lang="ko-KR" altLang="en-US" sz="1400" smtClean="0">
                <a:latin typeface="+mn-ea"/>
                <a:ea typeface="+mn-ea"/>
              </a:rPr>
              <a:t>주</a:t>
            </a:r>
            <a:r>
              <a:rPr lang="en-US" altLang="ko-KR" sz="1400" baseline="0" smtClean="0">
                <a:latin typeface="+mn-ea"/>
                <a:ea typeface="+mn-ea"/>
              </a:rPr>
              <a:t> </a:t>
            </a:r>
            <a:r>
              <a:rPr lang="ko-KR" altLang="en-US" sz="1400" baseline="0" dirty="0" smtClean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ireshark.org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네트워크프로그래밍</a:t>
            </a:r>
            <a:r>
              <a:rPr lang="en-US" altLang="ko-KR" smtClean="0"/>
              <a:t>-1</a:t>
            </a:r>
            <a:r>
              <a:rPr lang="ko-KR" altLang="en-US" smtClean="0"/>
              <a:t>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과제 제출 </a:t>
            </a:r>
            <a:r>
              <a:rPr lang="ko-KR" altLang="en-US"/>
              <a:t>용</a:t>
            </a:r>
            <a:endParaRPr lang="ko-KR" altLang="en-US" dirty="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학번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이름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OSI 7 Layer </a:t>
            </a:r>
            <a:r>
              <a:rPr lang="ko-KR" altLang="en-US"/>
              <a:t>를 쓰고 간단히 설명하시오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400">
                <a:hlinkClick r:id="rId2"/>
              </a:rPr>
              <a:t>https://www.wireshark.org/</a:t>
            </a:r>
            <a:r>
              <a:rPr lang="en-US" altLang="ko-KR" sz="2000">
                <a:hlinkClick r:id="rId2"/>
              </a:rPr>
              <a:t>#download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Wireshark </a:t>
            </a:r>
            <a:r>
              <a:rPr lang="ko-KR" altLang="en-US" smtClean="0"/>
              <a:t>설치 후 실행 화면 </a:t>
            </a:r>
            <a:r>
              <a:rPr lang="en-US" altLang="ko-KR" smtClean="0"/>
              <a:t>Capture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5" y="1763815"/>
            <a:ext cx="6975775" cy="45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17866</TotalTime>
  <Words>24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네트워크프로그래밍-1주 과제 제출 용</vt:lpstr>
      <vt:lpstr>OSI 7 Layer 를 쓰고 간단히 설명하시오</vt:lpstr>
      <vt:lpstr>Wireshark 설치 후 실행 화면 Capture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atmic92@gmail.com</cp:lastModifiedBy>
  <cp:revision>309</cp:revision>
  <dcterms:created xsi:type="dcterms:W3CDTF">2004-02-19T02:52:38Z</dcterms:created>
  <dcterms:modified xsi:type="dcterms:W3CDTF">2021-08-24T10:24:08Z</dcterms:modified>
</cp:coreProperties>
</file>