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293" r:id="rId4"/>
    <p:sldId id="295" r:id="rId5"/>
    <p:sldId id="296" r:id="rId6"/>
    <p:sldId id="297" r:id="rId7"/>
    <p:sldId id="294" r:id="rId8"/>
    <p:sldId id="298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89" d="100"/>
          <a:sy n="89" d="100"/>
        </p:scale>
        <p:origin x="2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-7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Echo Client/Server </a:t>
            </a:r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/>
              <a:t>Chat Client/Server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Java Client/Server, Windows Client4</a:t>
            </a:r>
          </a:p>
          <a:p>
            <a:pPr lvl="2"/>
            <a:r>
              <a:rPr lang="en-US" altLang="ko-KR" dirty="0"/>
              <a:t>/login user1 (User Name </a:t>
            </a:r>
            <a:r>
              <a:rPr lang="ko-KR" altLang="en-US" dirty="0"/>
              <a:t>입력하고 접속하면 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/exit</a:t>
            </a:r>
          </a:p>
          <a:p>
            <a:pPr lvl="1"/>
            <a:r>
              <a:rPr lang="en-US" altLang="ko-KR" dirty="0"/>
              <a:t>Windows Client/Server – 4, Java Client</a:t>
            </a:r>
          </a:p>
          <a:p>
            <a:pPr lvl="2"/>
            <a:r>
              <a:rPr lang="en-US" altLang="ko-KR" dirty="0"/>
              <a:t>/exit, /list, /to </a:t>
            </a:r>
            <a:r>
              <a:rPr lang="ko-KR" altLang="en-US" dirty="0"/>
              <a:t>귓속말</a:t>
            </a:r>
            <a:r>
              <a:rPr lang="en-US" altLang="ko-KR" dirty="0"/>
              <a:t>, /sleep, /wakeup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주 과제</a:t>
            </a:r>
            <a:r>
              <a:rPr lang="en-US" altLang="ko-KR" sz="2800"/>
              <a:t>1 : Java EchoClient/Server, ChatClient/Server </a:t>
            </a:r>
            <a:r>
              <a:rPr lang="ko-KR" altLang="en-US" sz="28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7740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 EchoClient/Server </a:t>
            </a:r>
            <a:r>
              <a:rPr lang="ko-KR" altLang="en-US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E795C-074F-23DB-1347-DC2B4D9C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71587"/>
            <a:ext cx="9296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0FB356-BEF3-36F4-2706-15109C11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59" y="1043735"/>
            <a:ext cx="6278882" cy="497601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r>
              <a:rPr lang="en-US" altLang="ko-KR" sz="3800"/>
              <a:t>Windows Chat Client/Server4, Java Client </a:t>
            </a:r>
            <a:r>
              <a:rPr lang="ko-KR" altLang="en-US" sz="38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779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 ChatClient/Server, Windows Client </a:t>
            </a:r>
            <a:r>
              <a:rPr lang="ko-KR" altLang="en-US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BBEC5-B175-81CB-81AF-F0CBDCC1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171575"/>
            <a:ext cx="8372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8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는 추가 기능 없음</a:t>
            </a:r>
            <a:endParaRPr lang="en-US" altLang="ko-KR" dirty="0"/>
          </a:p>
          <a:p>
            <a:r>
              <a:rPr lang="en-US" altLang="ko-KR" dirty="0"/>
              <a:t>Windows chat_server4</a:t>
            </a:r>
          </a:p>
          <a:p>
            <a:pPr lvl="1"/>
            <a:r>
              <a:rPr lang="ko-KR" altLang="en-US" dirty="0"/>
              <a:t>입장</a:t>
            </a:r>
            <a:r>
              <a:rPr lang="en-US" altLang="ko-KR" dirty="0"/>
              <a:t>/</a:t>
            </a:r>
            <a:r>
              <a:rPr lang="ko-KR" altLang="en-US" dirty="0"/>
              <a:t>퇴장 알리기</a:t>
            </a:r>
            <a:endParaRPr lang="en-US" altLang="ko-KR" dirty="0"/>
          </a:p>
          <a:p>
            <a:pPr lvl="1"/>
            <a:r>
              <a:rPr lang="en-US" altLang="ko-KR" dirty="0"/>
              <a:t>/exit, /list, /to </a:t>
            </a:r>
            <a:r>
              <a:rPr lang="ko-KR" altLang="en-US" dirty="0"/>
              <a:t>귓속말</a:t>
            </a:r>
            <a:r>
              <a:rPr lang="en-US" altLang="ko-KR" dirty="0"/>
              <a:t>, /sleep, /wakeup</a:t>
            </a:r>
          </a:p>
          <a:p>
            <a:r>
              <a:rPr lang="ko-KR" altLang="en-US" dirty="0"/>
              <a:t>입장</a:t>
            </a:r>
            <a:r>
              <a:rPr lang="en-US" altLang="ko-KR" dirty="0"/>
              <a:t>/</a:t>
            </a:r>
            <a:r>
              <a:rPr lang="ko-KR" altLang="en-US" dirty="0"/>
              <a:t>퇴장 알리기</a:t>
            </a:r>
            <a:endParaRPr lang="en-US" altLang="ko-KR" dirty="0"/>
          </a:p>
          <a:p>
            <a:pPr lvl="1"/>
            <a:r>
              <a:rPr lang="ko-KR" altLang="en-US" dirty="0"/>
              <a:t>입장 </a:t>
            </a:r>
            <a:r>
              <a:rPr lang="en-US" altLang="ko-KR" dirty="0"/>
              <a:t>: </a:t>
            </a:r>
            <a:r>
              <a:rPr lang="en-US" altLang="ko-KR" dirty="0" err="1"/>
              <a:t>AcceptServer</a:t>
            </a:r>
            <a:r>
              <a:rPr lang="en-US" altLang="ko-KR" dirty="0"/>
              <a:t> Accept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UserService</a:t>
            </a:r>
            <a:r>
              <a:rPr lang="en-US" altLang="ko-KR" dirty="0"/>
              <a:t>() </a:t>
            </a:r>
            <a:r>
              <a:rPr lang="ko-KR" altLang="en-US" dirty="0"/>
              <a:t>생성되면 생성자에서 처리</a:t>
            </a:r>
            <a:endParaRPr lang="en-US" altLang="ko-KR" dirty="0"/>
          </a:p>
          <a:p>
            <a:pPr lvl="2"/>
            <a:r>
              <a:rPr lang="en-US" altLang="ko-KR" dirty="0" err="1"/>
              <a:t>UserName</a:t>
            </a:r>
            <a:r>
              <a:rPr lang="en-US" altLang="ko-KR" dirty="0"/>
              <a:t> = msg[1].trim()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UserName</a:t>
            </a:r>
            <a:r>
              <a:rPr lang="ko-KR" altLang="en-US" dirty="0">
                <a:sym typeface="Wingdings" panose="05000000000000000000" pitchFamily="2" charset="2"/>
              </a:rPr>
              <a:t>을 이용 </a:t>
            </a:r>
            <a:r>
              <a:rPr lang="en-US" altLang="ko-KR" dirty="0" err="1">
                <a:sym typeface="Wingdings" panose="05000000000000000000" pitchFamily="2" charset="2"/>
              </a:rPr>
              <a:t>WriteAll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하면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퇴장 </a:t>
            </a:r>
            <a:r>
              <a:rPr lang="en-US" altLang="ko-KR" dirty="0"/>
              <a:t>: </a:t>
            </a:r>
            <a:r>
              <a:rPr lang="en-US" altLang="ko-KR" dirty="0" err="1"/>
              <a:t>UserVec.removeElement</a:t>
            </a:r>
            <a:r>
              <a:rPr lang="en-US" altLang="ko-KR" dirty="0"/>
              <a:t>(</a:t>
            </a:r>
            <a:r>
              <a:rPr lang="en-US" altLang="ko-KR" b="1" dirty="0"/>
              <a:t>this); </a:t>
            </a:r>
            <a:r>
              <a:rPr lang="ko-KR" altLang="en-US" dirty="0"/>
              <a:t>하기 전에 퇴장 알림 처리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/exit, /list, /to</a:t>
            </a:r>
          </a:p>
          <a:p>
            <a:pPr lvl="1"/>
            <a:r>
              <a:rPr lang="en-US" altLang="ko-KR" dirty="0" err="1"/>
              <a:t>dis.read</a:t>
            </a:r>
            <a:r>
              <a:rPr lang="en-US" altLang="ko-KR" dirty="0"/>
              <a:t>() </a:t>
            </a:r>
            <a:r>
              <a:rPr lang="ko-KR" altLang="en-US" dirty="0"/>
              <a:t>다음 처리</a:t>
            </a:r>
            <a:r>
              <a:rPr lang="en-US" altLang="ko-KR" dirty="0"/>
              <a:t>, </a:t>
            </a:r>
            <a:r>
              <a:rPr lang="en-US" altLang="ko-KR" dirty="0" err="1"/>
              <a:t>UserVec.removeElement</a:t>
            </a:r>
            <a:r>
              <a:rPr lang="en-US" altLang="ko-KR" dirty="0"/>
              <a:t>(this); </a:t>
            </a:r>
            <a:r>
              <a:rPr lang="ko-KR" altLang="en-US" dirty="0"/>
              <a:t>로 제거</a:t>
            </a:r>
            <a:endParaRPr lang="en-US" altLang="ko-KR" dirty="0"/>
          </a:p>
          <a:p>
            <a:pPr lvl="1"/>
            <a:r>
              <a:rPr lang="en-US" altLang="ko-KR" dirty="0" err="1"/>
              <a:t>JavaChatServer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en-US" altLang="ko-KR" dirty="0" err="1"/>
              <a:t>UserService</a:t>
            </a:r>
            <a:r>
              <a:rPr lang="en-US" altLang="ko-KR" dirty="0"/>
              <a:t> {}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>
                <a:sym typeface="Wingdings" panose="05000000000000000000" pitchFamily="2" charset="2"/>
              </a:rPr>
              <a:t> public </a:t>
            </a:r>
            <a:r>
              <a:rPr lang="en-US" altLang="ko-KR" dirty="0"/>
              <a:t>String </a:t>
            </a:r>
            <a:r>
              <a:rPr lang="en-US" altLang="ko-KR" dirty="0" err="1"/>
              <a:t>UserName</a:t>
            </a:r>
            <a:r>
              <a:rPr lang="en-US" altLang="ko-KR" dirty="0"/>
              <a:t> </a:t>
            </a:r>
            <a:r>
              <a:rPr lang="ko-KR" altLang="en-US" dirty="0"/>
              <a:t>변수를 이용</a:t>
            </a:r>
            <a:endParaRPr lang="en-US" altLang="ko-KR" dirty="0"/>
          </a:p>
          <a:p>
            <a:pPr lvl="2"/>
            <a:r>
              <a:rPr lang="en-US" altLang="ko-KR" dirty="0"/>
              <a:t>/list </a:t>
            </a:r>
            <a:r>
              <a:rPr lang="ko-KR" altLang="en-US" dirty="0"/>
              <a:t>목록을 보여주고</a:t>
            </a:r>
            <a:endParaRPr lang="en-US" altLang="ko-KR" dirty="0"/>
          </a:p>
          <a:p>
            <a:pPr lvl="2"/>
            <a:r>
              <a:rPr lang="en-US" altLang="ko-KR" dirty="0"/>
              <a:t>/to </a:t>
            </a:r>
            <a:r>
              <a:rPr lang="ko-KR" altLang="en-US" dirty="0"/>
              <a:t>상대를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/sleep, /wakeup</a:t>
            </a:r>
          </a:p>
          <a:p>
            <a:pPr lvl="1"/>
            <a:r>
              <a:rPr lang="en-US" altLang="ko-KR" dirty="0" err="1"/>
              <a:t>JavaChatServer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en-US" altLang="ko-KR" dirty="0" err="1"/>
              <a:t>UserService</a:t>
            </a:r>
            <a:r>
              <a:rPr lang="en-US" altLang="ko-KR" dirty="0"/>
              <a:t> {}</a:t>
            </a:r>
          </a:p>
          <a:p>
            <a:pPr lvl="1"/>
            <a:r>
              <a:rPr lang="en-US" altLang="ko-KR" dirty="0"/>
              <a:t>public String </a:t>
            </a:r>
            <a:r>
              <a:rPr lang="en-US" altLang="ko-KR" dirty="0" err="1"/>
              <a:t>UserStatus</a:t>
            </a:r>
            <a:r>
              <a:rPr lang="en-US" altLang="ko-KR" dirty="0"/>
              <a:t> </a:t>
            </a:r>
            <a:r>
              <a:rPr lang="ko-KR" altLang="en-US" dirty="0"/>
              <a:t>변수 추가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주 과제</a:t>
            </a:r>
            <a:r>
              <a:rPr lang="en-US" altLang="ko-KR" sz="2800"/>
              <a:t>2 : Win chat_server4 </a:t>
            </a:r>
            <a:r>
              <a:rPr lang="ko-KR" altLang="en-US" sz="2800"/>
              <a:t>기능 </a:t>
            </a:r>
            <a:r>
              <a:rPr lang="en-US" altLang="ko-KR" sz="2800"/>
              <a:t>JavaChatServer</a:t>
            </a:r>
            <a:r>
              <a:rPr lang="ko-KR" altLang="en-US" sz="2800"/>
              <a:t>에 구현하기</a:t>
            </a:r>
          </a:p>
        </p:txBody>
      </p:sp>
    </p:spTree>
    <p:extLst>
      <p:ext uri="{BB962C8B-B14F-4D97-AF65-F5344CB8AC3E}">
        <p14:creationId xmlns:p14="http://schemas.microsoft.com/office/powerpoint/2010/main" val="18986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/exit,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퇴장</a:t>
            </a:r>
            <a:r>
              <a:rPr lang="en-US" altLang="ko-KR" dirty="0"/>
              <a:t> </a:t>
            </a:r>
            <a:r>
              <a:rPr lang="ko-KR" altLang="en-US" dirty="0"/>
              <a:t>알림</a:t>
            </a:r>
            <a:r>
              <a:rPr lang="en-US" altLang="ko-KR" dirty="0"/>
              <a:t>, /list, /to, /sleep, /wakeup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Java </a:t>
            </a:r>
            <a:r>
              <a:rPr lang="en-US" altLang="ko-KR" dirty="0" err="1"/>
              <a:t>ChatServer</a:t>
            </a:r>
            <a:r>
              <a:rPr lang="en-US" altLang="ko-KR" dirty="0"/>
              <a:t> </a:t>
            </a:r>
            <a:r>
              <a:rPr lang="ko-KR" altLang="en-US" dirty="0"/>
              <a:t>기능 추가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170CD-F093-B157-9733-51EE492D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0" y="1874173"/>
            <a:ext cx="10143168" cy="41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7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18963</TotalTime>
  <Words>271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네트워크프로그래밍-7주 과제 제출용</vt:lpstr>
      <vt:lpstr>7주 과제1 : Java EchoClient/Server, ChatClient/Server 실습</vt:lpstr>
      <vt:lpstr>Java EchoClient/Server 실습</vt:lpstr>
      <vt:lpstr>Windows Chat Client/Server4, Java Client 실습</vt:lpstr>
      <vt:lpstr>Java ChatClient/Server, Windows Client 실습</vt:lpstr>
      <vt:lpstr>7주 과제2 : Win chat_server4 기능 JavaChatServer에 구현하기</vt:lpstr>
      <vt:lpstr>Java ChatServer 기능 추가 실행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358</cp:revision>
  <dcterms:created xsi:type="dcterms:W3CDTF">2004-02-19T02:52:38Z</dcterms:created>
  <dcterms:modified xsi:type="dcterms:W3CDTF">2022-10-25T10:39:51Z</dcterms:modified>
</cp:coreProperties>
</file>