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58" r:id="rId4"/>
    <p:sldId id="262" r:id="rId5"/>
    <p:sldId id="269" r:id="rId6"/>
    <p:sldId id="270" r:id="rId7"/>
    <p:sldId id="278" r:id="rId8"/>
    <p:sldId id="272" r:id="rId9"/>
    <p:sldId id="274" r:id="rId10"/>
    <p:sldId id="273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1E3"/>
    <a:srgbClr val="425DF4"/>
    <a:srgbClr val="FFC000"/>
    <a:srgbClr val="F2FAFC"/>
    <a:srgbClr val="11A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C298A-606B-4A4A-9FC3-0BA0D86AA744}" v="182" dt="2022-10-10T11:02:01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5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지윤" userId="3a9c98589d511eef" providerId="LiveId" clId="{89EC298A-606B-4A4A-9FC3-0BA0D86AA744}"/>
    <pc:docChg chg="undo custSel addSld delSld modSld sldOrd">
      <pc:chgData name="김 지윤" userId="3a9c98589d511eef" providerId="LiveId" clId="{89EC298A-606B-4A4A-9FC3-0BA0D86AA744}" dt="2022-10-10T11:03:03.566" v="1680" actId="1076"/>
      <pc:docMkLst>
        <pc:docMk/>
      </pc:docMkLst>
      <pc:sldChg chg="addSp modSp mod modTransition setBg modAnim">
        <pc:chgData name="김 지윤" userId="3a9c98589d511eef" providerId="LiveId" clId="{89EC298A-606B-4A4A-9FC3-0BA0D86AA744}" dt="2022-10-10T11:03:03.566" v="1680" actId="1076"/>
        <pc:sldMkLst>
          <pc:docMk/>
          <pc:sldMk cId="3874161710" sldId="257"/>
        </pc:sldMkLst>
        <pc:grpChg chg="mod">
          <ac:chgData name="김 지윤" userId="3a9c98589d511eef" providerId="LiveId" clId="{89EC298A-606B-4A4A-9FC3-0BA0D86AA744}" dt="2022-10-10T10:07:01.853" v="1358" actId="1076"/>
          <ac:grpSpMkLst>
            <pc:docMk/>
            <pc:sldMk cId="3874161710" sldId="257"/>
            <ac:grpSpMk id="3" creationId="{00000000-0000-0000-0000-000000000000}"/>
          </ac:grpSpMkLst>
        </pc:grpChg>
        <pc:picChg chg="mod">
          <ac:chgData name="김 지윤" userId="3a9c98589d511eef" providerId="LiveId" clId="{89EC298A-606B-4A4A-9FC3-0BA0D86AA744}" dt="2022-10-10T10:19:13.313" v="1471" actId="1076"/>
          <ac:picMkLst>
            <pc:docMk/>
            <pc:sldMk cId="3874161710" sldId="257"/>
            <ac:picMk id="5" creationId="{45F358D9-732A-42A0-8D14-335C6628BA7D}"/>
          </ac:picMkLst>
        </pc:picChg>
        <pc:picChg chg="add mod">
          <ac:chgData name="김 지윤" userId="3a9c98589d511eef" providerId="LiveId" clId="{89EC298A-606B-4A4A-9FC3-0BA0D86AA744}" dt="2022-10-10T11:02:10.181" v="1679" actId="1076"/>
          <ac:picMkLst>
            <pc:docMk/>
            <pc:sldMk cId="3874161710" sldId="257"/>
            <ac:picMk id="11" creationId="{D1124310-B258-FC24-9707-6C3AB44E3DB0}"/>
          </ac:picMkLst>
        </pc:picChg>
        <pc:picChg chg="mod">
          <ac:chgData name="김 지윤" userId="3a9c98589d511eef" providerId="LiveId" clId="{89EC298A-606B-4A4A-9FC3-0BA0D86AA744}" dt="2022-10-10T11:03:03.566" v="1680" actId="1076"/>
          <ac:picMkLst>
            <pc:docMk/>
            <pc:sldMk cId="3874161710" sldId="257"/>
            <ac:picMk id="15" creationId="{8C7518B4-950B-9D8B-E301-944B421F0653}"/>
          </ac:picMkLst>
        </pc:picChg>
      </pc:sldChg>
      <pc:sldChg chg="addSp delSp modSp mod setBg">
        <pc:chgData name="김 지윤" userId="3a9c98589d511eef" providerId="LiveId" clId="{89EC298A-606B-4A4A-9FC3-0BA0D86AA744}" dt="2022-10-10T10:19:28.938" v="1473" actId="1076"/>
        <pc:sldMkLst>
          <pc:docMk/>
          <pc:sldMk cId="3759183413" sldId="258"/>
        </pc:sldMkLst>
        <pc:spChg chg="mod">
          <ac:chgData name="김 지윤" userId="3a9c98589d511eef" providerId="LiveId" clId="{89EC298A-606B-4A4A-9FC3-0BA0D86AA744}" dt="2022-10-10T10:08:12.454" v="1377" actId="20577"/>
          <ac:spMkLst>
            <pc:docMk/>
            <pc:sldMk cId="3759183413" sldId="258"/>
            <ac:spMk id="5" creationId="{D584CD77-D6FD-CF0E-D786-1ADC381B9005}"/>
          </ac:spMkLst>
        </pc:spChg>
        <pc:spChg chg="mod">
          <ac:chgData name="김 지윤" userId="3a9c98589d511eef" providerId="LiveId" clId="{89EC298A-606B-4A4A-9FC3-0BA0D86AA744}" dt="2022-10-09T07:04:16.696" v="7" actId="20577"/>
          <ac:spMkLst>
            <pc:docMk/>
            <pc:sldMk cId="3759183413" sldId="258"/>
            <ac:spMk id="13" creationId="{197F03C0-6F6A-7BDA-0D27-7BAA91F3D7A1}"/>
          </ac:spMkLst>
        </pc:spChg>
        <pc:picChg chg="add mod">
          <ac:chgData name="김 지윤" userId="3a9c98589d511eef" providerId="LiveId" clId="{89EC298A-606B-4A4A-9FC3-0BA0D86AA744}" dt="2022-10-10T10:19:28.938" v="1473" actId="1076"/>
          <ac:picMkLst>
            <pc:docMk/>
            <pc:sldMk cId="3759183413" sldId="258"/>
            <ac:picMk id="2" creationId="{8590905D-4F9E-FF7F-9E04-5955D6101A23}"/>
          </ac:picMkLst>
        </pc:picChg>
        <pc:picChg chg="add del mod">
          <ac:chgData name="김 지윤" userId="3a9c98589d511eef" providerId="LiveId" clId="{89EC298A-606B-4A4A-9FC3-0BA0D86AA744}" dt="2022-10-09T07:18:32.272" v="25" actId="478"/>
          <ac:picMkLst>
            <pc:docMk/>
            <pc:sldMk cId="3759183413" sldId="258"/>
            <ac:picMk id="26" creationId="{DCA0D810-71A0-15D3-5791-B64DD06CA19F}"/>
          </ac:picMkLst>
        </pc:picChg>
        <pc:picChg chg="add del mod">
          <ac:chgData name="김 지윤" userId="3a9c98589d511eef" providerId="LiveId" clId="{89EC298A-606B-4A4A-9FC3-0BA0D86AA744}" dt="2022-10-09T07:20:41.383" v="31" actId="478"/>
          <ac:picMkLst>
            <pc:docMk/>
            <pc:sldMk cId="3759183413" sldId="258"/>
            <ac:picMk id="28" creationId="{0FE7BB36-9E85-AC0A-AD7F-D3E8DD311EA2}"/>
          </ac:picMkLst>
        </pc:picChg>
        <pc:picChg chg="add mod">
          <ac:chgData name="김 지윤" userId="3a9c98589d511eef" providerId="LiveId" clId="{89EC298A-606B-4A4A-9FC3-0BA0D86AA744}" dt="2022-10-09T08:13:41.117" v="243" actId="1076"/>
          <ac:picMkLst>
            <pc:docMk/>
            <pc:sldMk cId="3759183413" sldId="258"/>
            <ac:picMk id="30" creationId="{740D133D-C888-E7BD-EF28-2DD8D216E26C}"/>
          </ac:picMkLst>
        </pc:picChg>
        <pc:picChg chg="add mod">
          <ac:chgData name="김 지윤" userId="3a9c98589d511eef" providerId="LiveId" clId="{89EC298A-606B-4A4A-9FC3-0BA0D86AA744}" dt="2022-10-09T08:13:37.382" v="241" actId="1076"/>
          <ac:picMkLst>
            <pc:docMk/>
            <pc:sldMk cId="3759183413" sldId="258"/>
            <ac:picMk id="32" creationId="{0EBD965B-8B6F-EFE3-62B9-BA572ED1396A}"/>
          </ac:picMkLst>
        </pc:picChg>
        <pc:picChg chg="add mod">
          <ac:chgData name="김 지윤" userId="3a9c98589d511eef" providerId="LiveId" clId="{89EC298A-606B-4A4A-9FC3-0BA0D86AA744}" dt="2022-10-09T07:21:57.835" v="48" actId="1076"/>
          <ac:picMkLst>
            <pc:docMk/>
            <pc:sldMk cId="3759183413" sldId="258"/>
            <ac:picMk id="34" creationId="{D45CCB7B-714A-F113-E72E-EC9F138878FB}"/>
          </ac:picMkLst>
        </pc:picChg>
        <pc:picChg chg="add del mod">
          <ac:chgData name="김 지윤" userId="3a9c98589d511eef" providerId="LiveId" clId="{89EC298A-606B-4A4A-9FC3-0BA0D86AA744}" dt="2022-10-09T07:24:25.147" v="57" actId="478"/>
          <ac:picMkLst>
            <pc:docMk/>
            <pc:sldMk cId="3759183413" sldId="258"/>
            <ac:picMk id="36" creationId="{2081957D-96B2-34C8-B86C-07228C0A3030}"/>
          </ac:picMkLst>
        </pc:picChg>
      </pc:sldChg>
      <pc:sldChg chg="del">
        <pc:chgData name="김 지윤" userId="3a9c98589d511eef" providerId="LiveId" clId="{89EC298A-606B-4A4A-9FC3-0BA0D86AA744}" dt="2022-10-10T09:53:49.337" v="1013" actId="47"/>
        <pc:sldMkLst>
          <pc:docMk/>
          <pc:sldMk cId="1634303957" sldId="259"/>
        </pc:sldMkLst>
      </pc:sldChg>
      <pc:sldChg chg="del">
        <pc:chgData name="김 지윤" userId="3a9c98589d511eef" providerId="LiveId" clId="{89EC298A-606B-4A4A-9FC3-0BA0D86AA744}" dt="2022-10-09T08:11:18.513" v="236" actId="2696"/>
        <pc:sldMkLst>
          <pc:docMk/>
          <pc:sldMk cId="1539662195" sldId="260"/>
        </pc:sldMkLst>
      </pc:sldChg>
      <pc:sldChg chg="del">
        <pc:chgData name="김 지윤" userId="3a9c98589d511eef" providerId="LiveId" clId="{89EC298A-606B-4A4A-9FC3-0BA0D86AA744}" dt="2022-10-09T08:11:23.434" v="237" actId="2696"/>
        <pc:sldMkLst>
          <pc:docMk/>
          <pc:sldMk cId="3895487226" sldId="261"/>
        </pc:sldMkLst>
      </pc:sldChg>
      <pc:sldChg chg="addSp delSp modSp mod setBg">
        <pc:chgData name="김 지윤" userId="3a9c98589d511eef" providerId="LiveId" clId="{89EC298A-606B-4A4A-9FC3-0BA0D86AA744}" dt="2022-10-10T10:58:04.772" v="1673" actId="1076"/>
        <pc:sldMkLst>
          <pc:docMk/>
          <pc:sldMk cId="1977981350" sldId="262"/>
        </pc:sldMkLst>
        <pc:spChg chg="del">
          <ac:chgData name="김 지윤" userId="3a9c98589d511eef" providerId="LiveId" clId="{89EC298A-606B-4A4A-9FC3-0BA0D86AA744}" dt="2022-10-09T07:29:23.492" v="58" actId="478"/>
          <ac:spMkLst>
            <pc:docMk/>
            <pc:sldMk cId="1977981350" sldId="262"/>
            <ac:spMk id="2" creationId="{00000000-0000-0000-0000-000000000000}"/>
          </ac:spMkLst>
        </pc:spChg>
        <pc:spChg chg="add mod">
          <ac:chgData name="김 지윤" userId="3a9c98589d511eef" providerId="LiveId" clId="{89EC298A-606B-4A4A-9FC3-0BA0D86AA744}" dt="2022-10-10T10:47:43.666" v="1626" actId="20577"/>
          <ac:spMkLst>
            <pc:docMk/>
            <pc:sldMk cId="1977981350" sldId="262"/>
            <ac:spMk id="4" creationId="{2BA8D801-3B9D-765D-728C-C559EDC913FC}"/>
          </ac:spMkLst>
        </pc:spChg>
        <pc:spChg chg="add del mod">
          <ac:chgData name="김 지윤" userId="3a9c98589d511eef" providerId="LiveId" clId="{89EC298A-606B-4A4A-9FC3-0BA0D86AA744}" dt="2022-10-09T07:29:49.911" v="68" actId="478"/>
          <ac:spMkLst>
            <pc:docMk/>
            <pc:sldMk cId="1977981350" sldId="262"/>
            <ac:spMk id="5" creationId="{4905A631-2B66-A003-0FF5-1040642AB112}"/>
          </ac:spMkLst>
        </pc:spChg>
        <pc:spChg chg="add mod">
          <ac:chgData name="김 지윤" userId="3a9c98589d511eef" providerId="LiveId" clId="{89EC298A-606B-4A4A-9FC3-0BA0D86AA744}" dt="2022-10-10T10:47:40.087" v="1624" actId="20577"/>
          <ac:spMkLst>
            <pc:docMk/>
            <pc:sldMk cId="1977981350" sldId="262"/>
            <ac:spMk id="11" creationId="{0793B54A-F0C4-172D-4132-F422D4D29C09}"/>
          </ac:spMkLst>
        </pc:spChg>
        <pc:spChg chg="mod">
          <ac:chgData name="김 지윤" userId="3a9c98589d511eef" providerId="LiveId" clId="{89EC298A-606B-4A4A-9FC3-0BA0D86AA744}" dt="2022-10-09T07:04:23.106" v="8" actId="20577"/>
          <ac:spMkLst>
            <pc:docMk/>
            <pc:sldMk cId="1977981350" sldId="262"/>
            <ac:spMk id="13" creationId="{197F03C0-6F6A-7BDA-0D27-7BAA91F3D7A1}"/>
          </ac:spMkLst>
        </pc:spChg>
        <pc:spChg chg="del">
          <ac:chgData name="김 지윤" userId="3a9c98589d511eef" providerId="LiveId" clId="{89EC298A-606B-4A4A-9FC3-0BA0D86AA744}" dt="2022-10-09T07:29:23.492" v="58" actId="478"/>
          <ac:spMkLst>
            <pc:docMk/>
            <pc:sldMk cId="1977981350" sldId="262"/>
            <ac:spMk id="15" creationId="{8D7299E4-14DF-4D40-B3BF-F97EFD169D6E}"/>
          </ac:spMkLst>
        </pc:spChg>
        <pc:spChg chg="del">
          <ac:chgData name="김 지윤" userId="3a9c98589d511eef" providerId="LiveId" clId="{89EC298A-606B-4A4A-9FC3-0BA0D86AA744}" dt="2022-10-09T07:29:23.492" v="58" actId="478"/>
          <ac:spMkLst>
            <pc:docMk/>
            <pc:sldMk cId="1977981350" sldId="262"/>
            <ac:spMk id="16" creationId="{5DF27CBF-8F72-4864-9079-7FF2EB6C6768}"/>
          </ac:spMkLst>
        </pc:spChg>
        <pc:spChg chg="del">
          <ac:chgData name="김 지윤" userId="3a9c98589d511eef" providerId="LiveId" clId="{89EC298A-606B-4A4A-9FC3-0BA0D86AA744}" dt="2022-10-09T07:29:23.492" v="58" actId="478"/>
          <ac:spMkLst>
            <pc:docMk/>
            <pc:sldMk cId="1977981350" sldId="262"/>
            <ac:spMk id="20" creationId="{75B33EA0-5274-4418-86C3-3F13C5B9BE5E}"/>
          </ac:spMkLst>
        </pc:spChg>
        <pc:spChg chg="del">
          <ac:chgData name="김 지윤" userId="3a9c98589d511eef" providerId="LiveId" clId="{89EC298A-606B-4A4A-9FC3-0BA0D86AA744}" dt="2022-10-09T07:29:23.492" v="58" actId="478"/>
          <ac:spMkLst>
            <pc:docMk/>
            <pc:sldMk cId="1977981350" sldId="262"/>
            <ac:spMk id="21" creationId="{B1359C1A-1752-409A-B905-A898CEB08566}"/>
          </ac:spMkLst>
        </pc:spChg>
        <pc:spChg chg="del">
          <ac:chgData name="김 지윤" userId="3a9c98589d511eef" providerId="LiveId" clId="{89EC298A-606B-4A4A-9FC3-0BA0D86AA744}" dt="2022-10-09T07:29:23.492" v="58" actId="478"/>
          <ac:spMkLst>
            <pc:docMk/>
            <pc:sldMk cId="1977981350" sldId="262"/>
            <ac:spMk id="22" creationId="{2CDC731C-A5CA-4200-AACA-B6B254B7A60F}"/>
          </ac:spMkLst>
        </pc:spChg>
        <pc:spChg chg="del">
          <ac:chgData name="김 지윤" userId="3a9c98589d511eef" providerId="LiveId" clId="{89EC298A-606B-4A4A-9FC3-0BA0D86AA744}" dt="2022-10-09T07:29:23.492" v="58" actId="478"/>
          <ac:spMkLst>
            <pc:docMk/>
            <pc:sldMk cId="1977981350" sldId="262"/>
            <ac:spMk id="23" creationId="{D4F1981A-9607-431C-B3E5-A35B37527CC1}"/>
          </ac:spMkLst>
        </pc:spChg>
        <pc:spChg chg="del">
          <ac:chgData name="김 지윤" userId="3a9c98589d511eef" providerId="LiveId" clId="{89EC298A-606B-4A4A-9FC3-0BA0D86AA744}" dt="2022-10-09T07:29:23.492" v="58" actId="478"/>
          <ac:spMkLst>
            <pc:docMk/>
            <pc:sldMk cId="1977981350" sldId="262"/>
            <ac:spMk id="24" creationId="{EFDC52FF-1B8A-440D-8EA6-A35FCE5294A0}"/>
          </ac:spMkLst>
        </pc:spChg>
        <pc:spChg chg="del">
          <ac:chgData name="김 지윤" userId="3a9c98589d511eef" providerId="LiveId" clId="{89EC298A-606B-4A4A-9FC3-0BA0D86AA744}" dt="2022-10-09T07:29:23.492" v="58" actId="478"/>
          <ac:spMkLst>
            <pc:docMk/>
            <pc:sldMk cId="1977981350" sldId="262"/>
            <ac:spMk id="25" creationId="{2294273C-B085-49B3-B83D-A58DAE627BFA}"/>
          </ac:spMkLst>
        </pc:spChg>
        <pc:spChg chg="add del mod">
          <ac:chgData name="김 지윤" userId="3a9c98589d511eef" providerId="LiveId" clId="{89EC298A-606B-4A4A-9FC3-0BA0D86AA744}" dt="2022-10-09T07:29:37.263" v="61" actId="478"/>
          <ac:spMkLst>
            <pc:docMk/>
            <pc:sldMk cId="1977981350" sldId="262"/>
            <ac:spMk id="26" creationId="{81ADE16B-C744-C1AA-542C-4D40FA327AD7}"/>
          </ac:spMkLst>
        </pc:spChg>
        <pc:spChg chg="add del mod">
          <ac:chgData name="김 지윤" userId="3a9c98589d511eef" providerId="LiveId" clId="{89EC298A-606B-4A4A-9FC3-0BA0D86AA744}" dt="2022-10-09T07:29:41.593" v="63" actId="478"/>
          <ac:spMkLst>
            <pc:docMk/>
            <pc:sldMk cId="1977981350" sldId="262"/>
            <ac:spMk id="27" creationId="{0A5B3BE7-149E-6E0F-0C61-EE9CD005C60F}"/>
          </ac:spMkLst>
        </pc:spChg>
        <pc:spChg chg="add mod">
          <ac:chgData name="김 지윤" userId="3a9c98589d511eef" providerId="LiveId" clId="{89EC298A-606B-4A4A-9FC3-0BA0D86AA744}" dt="2022-10-10T10:47:48.544" v="1635" actId="14100"/>
          <ac:spMkLst>
            <pc:docMk/>
            <pc:sldMk cId="1977981350" sldId="262"/>
            <ac:spMk id="28" creationId="{04F8EDA8-7EA1-D92D-BE81-3FA33A1BF963}"/>
          </ac:spMkLst>
        </pc:spChg>
        <pc:spChg chg="add del mod">
          <ac:chgData name="김 지윤" userId="3a9c98589d511eef" providerId="LiveId" clId="{89EC298A-606B-4A4A-9FC3-0BA0D86AA744}" dt="2022-10-09T07:38:14.856" v="118"/>
          <ac:spMkLst>
            <pc:docMk/>
            <pc:sldMk cId="1977981350" sldId="262"/>
            <ac:spMk id="41" creationId="{B5A9B84E-B47F-335C-0E66-1CA6E61838AA}"/>
          </ac:spMkLst>
        </pc:spChg>
        <pc:spChg chg="add del mod">
          <ac:chgData name="김 지윤" userId="3a9c98589d511eef" providerId="LiveId" clId="{89EC298A-606B-4A4A-9FC3-0BA0D86AA744}" dt="2022-10-09T07:38:14.856" v="118"/>
          <ac:spMkLst>
            <pc:docMk/>
            <pc:sldMk cId="1977981350" sldId="262"/>
            <ac:spMk id="42" creationId="{4920F8EA-D6FF-FB8C-7CA8-B70AC4182D02}"/>
          </ac:spMkLst>
        </pc:spChg>
        <pc:grpChg chg="mod">
          <ac:chgData name="김 지윤" userId="3a9c98589d511eef" providerId="LiveId" clId="{89EC298A-606B-4A4A-9FC3-0BA0D86AA744}" dt="2022-10-10T10:08:35.298" v="1382" actId="1076"/>
          <ac:grpSpMkLst>
            <pc:docMk/>
            <pc:sldMk cId="1977981350" sldId="262"/>
            <ac:grpSpMk id="3" creationId="{00000000-0000-0000-0000-000000000000}"/>
          </ac:grpSpMkLst>
        </pc:grpChg>
        <pc:graphicFrameChg chg="del">
          <ac:chgData name="김 지윤" userId="3a9c98589d511eef" providerId="LiveId" clId="{89EC298A-606B-4A4A-9FC3-0BA0D86AA744}" dt="2022-10-09T07:29:23.492" v="58" actId="478"/>
          <ac:graphicFrameMkLst>
            <pc:docMk/>
            <pc:sldMk cId="1977981350" sldId="262"/>
            <ac:graphicFrameMk id="19" creationId="{908EEB87-7580-48E2-8F3E-0565E1670093}"/>
          </ac:graphicFrameMkLst>
        </pc:graphicFrameChg>
        <pc:graphicFrameChg chg="add del mod">
          <ac:chgData name="김 지윤" userId="3a9c98589d511eef" providerId="LiveId" clId="{89EC298A-606B-4A4A-9FC3-0BA0D86AA744}" dt="2022-10-09T07:38:14.856" v="118"/>
          <ac:graphicFrameMkLst>
            <pc:docMk/>
            <pc:sldMk cId="1977981350" sldId="262"/>
            <ac:graphicFrameMk id="40" creationId="{DCBB7E18-CDF0-5096-83BF-553F555BA617}"/>
          </ac:graphicFrameMkLst>
        </pc:graphicFrameChg>
        <pc:picChg chg="add mod">
          <ac:chgData name="김 지윤" userId="3a9c98589d511eef" providerId="LiveId" clId="{89EC298A-606B-4A4A-9FC3-0BA0D86AA744}" dt="2022-10-10T10:19:30.968" v="1474"/>
          <ac:picMkLst>
            <pc:docMk/>
            <pc:sldMk cId="1977981350" sldId="262"/>
            <ac:picMk id="2" creationId="{F13FF8A3-6271-0320-793F-09DAE3C43211}"/>
          </ac:picMkLst>
        </pc:picChg>
        <pc:picChg chg="add mod">
          <ac:chgData name="김 지윤" userId="3a9c98589d511eef" providerId="LiveId" clId="{89EC298A-606B-4A4A-9FC3-0BA0D86AA744}" dt="2022-10-10T10:55:09.863" v="1646" actId="14100"/>
          <ac:picMkLst>
            <pc:docMk/>
            <pc:sldMk cId="1977981350" sldId="262"/>
            <ac:picMk id="15" creationId="{DF1688B0-0D19-0E29-6D57-BB0F77F69F41}"/>
          </ac:picMkLst>
        </pc:picChg>
        <pc:picChg chg="add mod">
          <ac:chgData name="김 지윤" userId="3a9c98589d511eef" providerId="LiveId" clId="{89EC298A-606B-4A4A-9FC3-0BA0D86AA744}" dt="2022-10-10T10:57:44.591" v="1671" actId="1076"/>
          <ac:picMkLst>
            <pc:docMk/>
            <pc:sldMk cId="1977981350" sldId="262"/>
            <ac:picMk id="17" creationId="{5CB081FD-5F5A-9DCC-2A68-29AF3011BA40}"/>
          </ac:picMkLst>
        </pc:picChg>
        <pc:picChg chg="add mod">
          <ac:chgData name="김 지윤" userId="3a9c98589d511eef" providerId="LiveId" clId="{89EC298A-606B-4A4A-9FC3-0BA0D86AA744}" dt="2022-10-10T10:58:04.772" v="1673" actId="1076"/>
          <ac:picMkLst>
            <pc:docMk/>
            <pc:sldMk cId="1977981350" sldId="262"/>
            <ac:picMk id="18" creationId="{309DAB31-D6AC-656E-01CF-DDF755D00CF5}"/>
          </ac:picMkLst>
        </pc:picChg>
        <pc:picChg chg="add mod">
          <ac:chgData name="김 지윤" userId="3a9c98589d511eef" providerId="LiveId" clId="{89EC298A-606B-4A4A-9FC3-0BA0D86AA744}" dt="2022-10-10T10:57:42.948" v="1670" actId="1076"/>
          <ac:picMkLst>
            <pc:docMk/>
            <pc:sldMk cId="1977981350" sldId="262"/>
            <ac:picMk id="20" creationId="{AFD2FAD0-DA3B-F58C-DB42-0A7916735BD9}"/>
          </ac:picMkLst>
        </pc:picChg>
        <pc:picChg chg="add del mod">
          <ac:chgData name="김 지윤" userId="3a9c98589d511eef" providerId="LiveId" clId="{89EC298A-606B-4A4A-9FC3-0BA0D86AA744}" dt="2022-10-09T07:32:39.994" v="71" actId="478"/>
          <ac:picMkLst>
            <pc:docMk/>
            <pc:sldMk cId="1977981350" sldId="262"/>
            <ac:picMk id="29" creationId="{86A75477-D9A7-1766-DE46-EC87E99C9894}"/>
          </ac:picMkLst>
        </pc:picChg>
        <pc:picChg chg="add del mod">
          <ac:chgData name="김 지윤" userId="3a9c98589d511eef" providerId="LiveId" clId="{89EC298A-606B-4A4A-9FC3-0BA0D86AA744}" dt="2022-10-09T07:32:48.414" v="75" actId="478"/>
          <ac:picMkLst>
            <pc:docMk/>
            <pc:sldMk cId="1977981350" sldId="262"/>
            <ac:picMk id="30" creationId="{4034A0E5-58E8-4C0F-9229-23E4E4E632E4}"/>
          </ac:picMkLst>
        </pc:picChg>
        <pc:picChg chg="add del mod">
          <ac:chgData name="김 지윤" userId="3a9c98589d511eef" providerId="LiveId" clId="{89EC298A-606B-4A4A-9FC3-0BA0D86AA744}" dt="2022-10-09T07:32:48.414" v="75" actId="478"/>
          <ac:picMkLst>
            <pc:docMk/>
            <pc:sldMk cId="1977981350" sldId="262"/>
            <ac:picMk id="31" creationId="{4B03EA2B-D919-C7BC-7717-A4349BF5743B}"/>
          </ac:picMkLst>
        </pc:picChg>
        <pc:picChg chg="add del mod">
          <ac:chgData name="김 지윤" userId="3a9c98589d511eef" providerId="LiveId" clId="{89EC298A-606B-4A4A-9FC3-0BA0D86AA744}" dt="2022-10-09T07:32:48.414" v="75" actId="478"/>
          <ac:picMkLst>
            <pc:docMk/>
            <pc:sldMk cId="1977981350" sldId="262"/>
            <ac:picMk id="32" creationId="{6B3DB1DF-F8A8-FF6D-4BF4-83560DB38A82}"/>
          </ac:picMkLst>
        </pc:picChg>
        <pc:picChg chg="add del mod">
          <ac:chgData name="김 지윤" userId="3a9c98589d511eef" providerId="LiveId" clId="{89EC298A-606B-4A4A-9FC3-0BA0D86AA744}" dt="2022-10-10T10:54:55.102" v="1636" actId="478"/>
          <ac:picMkLst>
            <pc:docMk/>
            <pc:sldMk cId="1977981350" sldId="262"/>
            <ac:picMk id="34" creationId="{D3EA199A-91E6-1AFE-70AA-B8F2E09CAF43}"/>
          </ac:picMkLst>
        </pc:picChg>
        <pc:picChg chg="add del mod">
          <ac:chgData name="김 지윤" userId="3a9c98589d511eef" providerId="LiveId" clId="{89EC298A-606B-4A4A-9FC3-0BA0D86AA744}" dt="2022-10-09T07:34:42.510" v="96" actId="478"/>
          <ac:picMkLst>
            <pc:docMk/>
            <pc:sldMk cId="1977981350" sldId="262"/>
            <ac:picMk id="35" creationId="{34F35373-6FC6-0EA2-288D-0CC2707D90B9}"/>
          </ac:picMkLst>
        </pc:picChg>
        <pc:picChg chg="add del mod">
          <ac:chgData name="김 지윤" userId="3a9c98589d511eef" providerId="LiveId" clId="{89EC298A-606B-4A4A-9FC3-0BA0D86AA744}" dt="2022-10-10T10:55:01.123" v="1640" actId="478"/>
          <ac:picMkLst>
            <pc:docMk/>
            <pc:sldMk cId="1977981350" sldId="262"/>
            <ac:picMk id="36" creationId="{2A4E72EC-7104-A9B0-EA1C-914933EADCBB}"/>
          </ac:picMkLst>
        </pc:picChg>
        <pc:picChg chg="add del mod">
          <ac:chgData name="김 지윤" userId="3a9c98589d511eef" providerId="LiveId" clId="{89EC298A-606B-4A4A-9FC3-0BA0D86AA744}" dt="2022-10-10T10:55:11.133" v="1647" actId="478"/>
          <ac:picMkLst>
            <pc:docMk/>
            <pc:sldMk cId="1977981350" sldId="262"/>
            <ac:picMk id="37" creationId="{71FDB39C-EFB5-3B9B-2FED-A78E6386D2DE}"/>
          </ac:picMkLst>
        </pc:picChg>
        <pc:picChg chg="add del mod">
          <ac:chgData name="김 지윤" userId="3a9c98589d511eef" providerId="LiveId" clId="{89EC298A-606B-4A4A-9FC3-0BA0D86AA744}" dt="2022-10-10T10:55:19.023" v="1652" actId="478"/>
          <ac:picMkLst>
            <pc:docMk/>
            <pc:sldMk cId="1977981350" sldId="262"/>
            <ac:picMk id="39" creationId="{6B32B468-012B-B843-5C96-5E421BE77694}"/>
          </ac:picMkLst>
        </pc:picChg>
        <pc:picChg chg="add del mod">
          <ac:chgData name="김 지윤" userId="3a9c98589d511eef" providerId="LiveId" clId="{89EC298A-606B-4A4A-9FC3-0BA0D86AA744}" dt="2022-10-09T07:39:21.518" v="129" actId="478"/>
          <ac:picMkLst>
            <pc:docMk/>
            <pc:sldMk cId="1977981350" sldId="262"/>
            <ac:picMk id="44" creationId="{C697A63A-3EBD-2F6D-9F01-F0B1A3F7AD2A}"/>
          </ac:picMkLst>
        </pc:picChg>
        <pc:cxnChg chg="del">
          <ac:chgData name="김 지윤" userId="3a9c98589d511eef" providerId="LiveId" clId="{89EC298A-606B-4A4A-9FC3-0BA0D86AA744}" dt="2022-10-09T07:29:23.492" v="58" actId="478"/>
          <ac:cxnSpMkLst>
            <pc:docMk/>
            <pc:sldMk cId="1977981350" sldId="262"/>
            <ac:cxnSpMk id="17" creationId="{23097B00-FF67-4489-BFC0-505F6B816BAB}"/>
          </ac:cxnSpMkLst>
        </pc:cxnChg>
        <pc:cxnChg chg="del">
          <ac:chgData name="김 지윤" userId="3a9c98589d511eef" providerId="LiveId" clId="{89EC298A-606B-4A4A-9FC3-0BA0D86AA744}" dt="2022-10-09T07:29:23.492" v="58" actId="478"/>
          <ac:cxnSpMkLst>
            <pc:docMk/>
            <pc:sldMk cId="1977981350" sldId="262"/>
            <ac:cxnSpMk id="18" creationId="{E390402A-22A0-47D7-BFED-2A6F88F0A275}"/>
          </ac:cxnSpMkLst>
        </pc:cxnChg>
        <pc:cxnChg chg="add mod">
          <ac:chgData name="김 지윤" userId="3a9c98589d511eef" providerId="LiveId" clId="{89EC298A-606B-4A4A-9FC3-0BA0D86AA744}" dt="2022-10-10T10:08:54.563" v="1384" actId="1076"/>
          <ac:cxnSpMkLst>
            <pc:docMk/>
            <pc:sldMk cId="1977981350" sldId="262"/>
            <ac:cxnSpMk id="45" creationId="{2806DFF2-AA51-83E3-46D8-9455E9E7D3E0}"/>
          </ac:cxnSpMkLst>
        </pc:cxnChg>
        <pc:cxnChg chg="add mod">
          <ac:chgData name="김 지윤" userId="3a9c98589d511eef" providerId="LiveId" clId="{89EC298A-606B-4A4A-9FC3-0BA0D86AA744}" dt="2022-10-10T10:08:54.563" v="1384" actId="1076"/>
          <ac:cxnSpMkLst>
            <pc:docMk/>
            <pc:sldMk cId="1977981350" sldId="262"/>
            <ac:cxnSpMk id="47" creationId="{EC641663-39A4-A842-41B6-5D05DBBDCA55}"/>
          </ac:cxnSpMkLst>
        </pc:cxnChg>
      </pc:sldChg>
      <pc:sldChg chg="del">
        <pc:chgData name="김 지윤" userId="3a9c98589d511eef" providerId="LiveId" clId="{89EC298A-606B-4A4A-9FC3-0BA0D86AA744}" dt="2022-10-09T07:04:26.385" v="9" actId="47"/>
        <pc:sldMkLst>
          <pc:docMk/>
          <pc:sldMk cId="821600346" sldId="263"/>
        </pc:sldMkLst>
      </pc:sldChg>
      <pc:sldChg chg="del">
        <pc:chgData name="김 지윤" userId="3a9c98589d511eef" providerId="LiveId" clId="{89EC298A-606B-4A4A-9FC3-0BA0D86AA744}" dt="2022-10-09T07:04:29.978" v="11" actId="47"/>
        <pc:sldMkLst>
          <pc:docMk/>
          <pc:sldMk cId="3273489707" sldId="264"/>
        </pc:sldMkLst>
      </pc:sldChg>
      <pc:sldChg chg="del">
        <pc:chgData name="김 지윤" userId="3a9c98589d511eef" providerId="LiveId" clId="{89EC298A-606B-4A4A-9FC3-0BA0D86AA744}" dt="2022-10-09T07:04:31.541" v="12" actId="47"/>
        <pc:sldMkLst>
          <pc:docMk/>
          <pc:sldMk cId="3529739656" sldId="265"/>
        </pc:sldMkLst>
      </pc:sldChg>
      <pc:sldChg chg="del">
        <pc:chgData name="김 지윤" userId="3a9c98589d511eef" providerId="LiveId" clId="{89EC298A-606B-4A4A-9FC3-0BA0D86AA744}" dt="2022-10-09T07:04:33.620" v="13" actId="47"/>
        <pc:sldMkLst>
          <pc:docMk/>
          <pc:sldMk cId="1138472071" sldId="266"/>
        </pc:sldMkLst>
      </pc:sldChg>
      <pc:sldChg chg="del">
        <pc:chgData name="김 지윤" userId="3a9c98589d511eef" providerId="LiveId" clId="{89EC298A-606B-4A4A-9FC3-0BA0D86AA744}" dt="2022-10-09T07:04:35.105" v="14" actId="47"/>
        <pc:sldMkLst>
          <pc:docMk/>
          <pc:sldMk cId="514207704" sldId="267"/>
        </pc:sldMkLst>
      </pc:sldChg>
      <pc:sldChg chg="del">
        <pc:chgData name="김 지윤" userId="3a9c98589d511eef" providerId="LiveId" clId="{89EC298A-606B-4A4A-9FC3-0BA0D86AA744}" dt="2022-10-09T07:04:36.449" v="15" actId="47"/>
        <pc:sldMkLst>
          <pc:docMk/>
          <pc:sldMk cId="3873112163" sldId="268"/>
        </pc:sldMkLst>
      </pc:sldChg>
      <pc:sldChg chg="addSp delSp modSp add mod setBg">
        <pc:chgData name="김 지윤" userId="3a9c98589d511eef" providerId="LiveId" clId="{89EC298A-606B-4A4A-9FC3-0BA0D86AA744}" dt="2022-10-10T10:47:32.536" v="1616" actId="20577"/>
        <pc:sldMkLst>
          <pc:docMk/>
          <pc:sldMk cId="3290065808" sldId="269"/>
        </pc:sldMkLst>
        <pc:spChg chg="del">
          <ac:chgData name="김 지윤" userId="3a9c98589d511eef" providerId="LiveId" clId="{89EC298A-606B-4A4A-9FC3-0BA0D86AA744}" dt="2022-10-09T07:39:59.679" v="135" actId="478"/>
          <ac:spMkLst>
            <pc:docMk/>
            <pc:sldMk cId="3290065808" sldId="269"/>
            <ac:spMk id="2" creationId="{00000000-0000-0000-0000-000000000000}"/>
          </ac:spMkLst>
        </pc:spChg>
        <pc:spChg chg="del">
          <ac:chgData name="김 지윤" userId="3a9c98589d511eef" providerId="LiveId" clId="{89EC298A-606B-4A4A-9FC3-0BA0D86AA744}" dt="2022-10-09T07:39:59.679" v="135" actId="478"/>
          <ac:spMkLst>
            <pc:docMk/>
            <pc:sldMk cId="3290065808" sldId="269"/>
            <ac:spMk id="4" creationId="{2BA8D801-3B9D-765D-728C-C559EDC913FC}"/>
          </ac:spMkLst>
        </pc:spChg>
        <pc:spChg chg="mod">
          <ac:chgData name="김 지윤" userId="3a9c98589d511eef" providerId="LiveId" clId="{89EC298A-606B-4A4A-9FC3-0BA0D86AA744}" dt="2022-10-09T07:40:00.008" v="136"/>
          <ac:spMkLst>
            <pc:docMk/>
            <pc:sldMk cId="3290065808" sldId="269"/>
            <ac:spMk id="11" creationId="{0C74E302-6BA9-5C6C-7AEB-9445F85D5800}"/>
          </ac:spMkLst>
        </pc:spChg>
        <pc:spChg chg="del">
          <ac:chgData name="김 지윤" userId="3a9c98589d511eef" providerId="LiveId" clId="{89EC298A-606B-4A4A-9FC3-0BA0D86AA744}" dt="2022-10-09T07:39:55.443" v="134" actId="478"/>
          <ac:spMkLst>
            <pc:docMk/>
            <pc:sldMk cId="3290065808" sldId="269"/>
            <ac:spMk id="15" creationId="{8D7299E4-14DF-4D40-B3BF-F97EFD169D6E}"/>
          </ac:spMkLst>
        </pc:spChg>
        <pc:spChg chg="del">
          <ac:chgData name="김 지윤" userId="3a9c98589d511eef" providerId="LiveId" clId="{89EC298A-606B-4A4A-9FC3-0BA0D86AA744}" dt="2022-10-09T07:39:55.443" v="134" actId="478"/>
          <ac:spMkLst>
            <pc:docMk/>
            <pc:sldMk cId="3290065808" sldId="269"/>
            <ac:spMk id="16" creationId="{5DF27CBF-8F72-4864-9079-7FF2EB6C6768}"/>
          </ac:spMkLst>
        </pc:spChg>
        <pc:spChg chg="del">
          <ac:chgData name="김 지윤" userId="3a9c98589d511eef" providerId="LiveId" clId="{89EC298A-606B-4A4A-9FC3-0BA0D86AA744}" dt="2022-10-09T07:39:55.443" v="134" actId="478"/>
          <ac:spMkLst>
            <pc:docMk/>
            <pc:sldMk cId="3290065808" sldId="269"/>
            <ac:spMk id="20" creationId="{75B33EA0-5274-4418-86C3-3F13C5B9BE5E}"/>
          </ac:spMkLst>
        </pc:spChg>
        <pc:spChg chg="del">
          <ac:chgData name="김 지윤" userId="3a9c98589d511eef" providerId="LiveId" clId="{89EC298A-606B-4A4A-9FC3-0BA0D86AA744}" dt="2022-10-09T07:39:59.679" v="135" actId="478"/>
          <ac:spMkLst>
            <pc:docMk/>
            <pc:sldMk cId="3290065808" sldId="269"/>
            <ac:spMk id="21" creationId="{B1359C1A-1752-409A-B905-A898CEB08566}"/>
          </ac:spMkLst>
        </pc:spChg>
        <pc:spChg chg="del">
          <ac:chgData name="김 지윤" userId="3a9c98589d511eef" providerId="LiveId" clId="{89EC298A-606B-4A4A-9FC3-0BA0D86AA744}" dt="2022-10-09T07:39:55.443" v="134" actId="478"/>
          <ac:spMkLst>
            <pc:docMk/>
            <pc:sldMk cId="3290065808" sldId="269"/>
            <ac:spMk id="22" creationId="{2CDC731C-A5CA-4200-AACA-B6B254B7A60F}"/>
          </ac:spMkLst>
        </pc:spChg>
        <pc:spChg chg="del">
          <ac:chgData name="김 지윤" userId="3a9c98589d511eef" providerId="LiveId" clId="{89EC298A-606B-4A4A-9FC3-0BA0D86AA744}" dt="2022-10-09T07:39:55.443" v="134" actId="478"/>
          <ac:spMkLst>
            <pc:docMk/>
            <pc:sldMk cId="3290065808" sldId="269"/>
            <ac:spMk id="23" creationId="{D4F1981A-9607-431C-B3E5-A35B37527CC1}"/>
          </ac:spMkLst>
        </pc:spChg>
        <pc:spChg chg="del">
          <ac:chgData name="김 지윤" userId="3a9c98589d511eef" providerId="LiveId" clId="{89EC298A-606B-4A4A-9FC3-0BA0D86AA744}" dt="2022-10-09T07:39:55.443" v="134" actId="478"/>
          <ac:spMkLst>
            <pc:docMk/>
            <pc:sldMk cId="3290065808" sldId="269"/>
            <ac:spMk id="24" creationId="{EFDC52FF-1B8A-440D-8EA6-A35FCE5294A0}"/>
          </ac:spMkLst>
        </pc:spChg>
        <pc:spChg chg="del">
          <ac:chgData name="김 지윤" userId="3a9c98589d511eef" providerId="LiveId" clId="{89EC298A-606B-4A4A-9FC3-0BA0D86AA744}" dt="2022-10-09T07:39:59.679" v="135" actId="478"/>
          <ac:spMkLst>
            <pc:docMk/>
            <pc:sldMk cId="3290065808" sldId="269"/>
            <ac:spMk id="25" creationId="{2294273C-B085-49B3-B83D-A58DAE627BFA}"/>
          </ac:spMkLst>
        </pc:spChg>
        <pc:spChg chg="mod">
          <ac:chgData name="김 지윤" userId="3a9c98589d511eef" providerId="LiveId" clId="{89EC298A-606B-4A4A-9FC3-0BA0D86AA744}" dt="2022-10-09T07:40:00.008" v="136"/>
          <ac:spMkLst>
            <pc:docMk/>
            <pc:sldMk cId="3290065808" sldId="269"/>
            <ac:spMk id="26" creationId="{5F496D98-40EC-07AD-D30B-F03098DC08F5}"/>
          </ac:spMkLst>
        </pc:spChg>
        <pc:spChg chg="add del mod">
          <ac:chgData name="김 지윤" userId="3a9c98589d511eef" providerId="LiveId" clId="{89EC298A-606B-4A4A-9FC3-0BA0D86AA744}" dt="2022-10-09T08:42:50.975" v="265" actId="478"/>
          <ac:spMkLst>
            <pc:docMk/>
            <pc:sldMk cId="3290065808" sldId="269"/>
            <ac:spMk id="27" creationId="{1172465C-C265-A366-9F55-17972D96007E}"/>
          </ac:spMkLst>
        </pc:spChg>
        <pc:spChg chg="mod">
          <ac:chgData name="김 지윤" userId="3a9c98589d511eef" providerId="LiveId" clId="{89EC298A-606B-4A4A-9FC3-0BA0D86AA744}" dt="2022-10-09T07:40:00.008" v="136"/>
          <ac:spMkLst>
            <pc:docMk/>
            <pc:sldMk cId="3290065808" sldId="269"/>
            <ac:spMk id="29" creationId="{0F22CD0B-5D29-9FA9-5FC5-6510F7141F58}"/>
          </ac:spMkLst>
        </pc:spChg>
        <pc:spChg chg="mod">
          <ac:chgData name="김 지윤" userId="3a9c98589d511eef" providerId="LiveId" clId="{89EC298A-606B-4A4A-9FC3-0BA0D86AA744}" dt="2022-10-09T07:40:00.008" v="136"/>
          <ac:spMkLst>
            <pc:docMk/>
            <pc:sldMk cId="3290065808" sldId="269"/>
            <ac:spMk id="30" creationId="{4A4B2BA1-F556-306F-D2A0-A1D3FDF84C67}"/>
          </ac:spMkLst>
        </pc:spChg>
        <pc:spChg chg="mod">
          <ac:chgData name="김 지윤" userId="3a9c98589d511eef" providerId="LiveId" clId="{89EC298A-606B-4A4A-9FC3-0BA0D86AA744}" dt="2022-10-09T07:40:00.008" v="136"/>
          <ac:spMkLst>
            <pc:docMk/>
            <pc:sldMk cId="3290065808" sldId="269"/>
            <ac:spMk id="31" creationId="{7749BFE1-2EF4-AE29-F118-DDF9339BB289}"/>
          </ac:spMkLst>
        </pc:spChg>
        <pc:spChg chg="mod">
          <ac:chgData name="김 지윤" userId="3a9c98589d511eef" providerId="LiveId" clId="{89EC298A-606B-4A4A-9FC3-0BA0D86AA744}" dt="2022-10-09T07:40:00.008" v="136"/>
          <ac:spMkLst>
            <pc:docMk/>
            <pc:sldMk cId="3290065808" sldId="269"/>
            <ac:spMk id="32" creationId="{5E73A262-445F-63BB-2439-A06CBF5FB9D3}"/>
          </ac:spMkLst>
        </pc:spChg>
        <pc:spChg chg="mod">
          <ac:chgData name="김 지윤" userId="3a9c98589d511eef" providerId="LiveId" clId="{89EC298A-606B-4A4A-9FC3-0BA0D86AA744}" dt="2022-10-09T07:40:00.008" v="136"/>
          <ac:spMkLst>
            <pc:docMk/>
            <pc:sldMk cId="3290065808" sldId="269"/>
            <ac:spMk id="33" creationId="{CC4FEE9D-6E80-AA95-78C9-9F78A4DD9BF9}"/>
          </ac:spMkLst>
        </pc:spChg>
        <pc:spChg chg="add del mod">
          <ac:chgData name="김 지윤" userId="3a9c98589d511eef" providerId="LiveId" clId="{89EC298A-606B-4A4A-9FC3-0BA0D86AA744}" dt="2022-10-09T08:42:50.975" v="265" actId="478"/>
          <ac:spMkLst>
            <pc:docMk/>
            <pc:sldMk cId="3290065808" sldId="269"/>
            <ac:spMk id="35" creationId="{62E8E262-DEAF-663A-1BF0-113DAE987E2A}"/>
          </ac:spMkLst>
        </pc:spChg>
        <pc:spChg chg="add del mod">
          <ac:chgData name="김 지윤" userId="3a9c98589d511eef" providerId="LiveId" clId="{89EC298A-606B-4A4A-9FC3-0BA0D86AA744}" dt="2022-10-09T08:42:50.975" v="265" actId="478"/>
          <ac:spMkLst>
            <pc:docMk/>
            <pc:sldMk cId="3290065808" sldId="269"/>
            <ac:spMk id="36" creationId="{D193A186-BC91-E95E-D7B1-B5525D2E9BF8}"/>
          </ac:spMkLst>
        </pc:spChg>
        <pc:spChg chg="add del mod">
          <ac:chgData name="김 지윤" userId="3a9c98589d511eef" providerId="LiveId" clId="{89EC298A-606B-4A4A-9FC3-0BA0D86AA744}" dt="2022-10-09T08:42:50.975" v="265" actId="478"/>
          <ac:spMkLst>
            <pc:docMk/>
            <pc:sldMk cId="3290065808" sldId="269"/>
            <ac:spMk id="37" creationId="{9CAD8AA8-79F0-FCEA-5F0E-8F6344DCFCE7}"/>
          </ac:spMkLst>
        </pc:spChg>
        <pc:spChg chg="add del mod">
          <ac:chgData name="김 지윤" userId="3a9c98589d511eef" providerId="LiveId" clId="{89EC298A-606B-4A4A-9FC3-0BA0D86AA744}" dt="2022-10-09T08:42:50.975" v="265" actId="478"/>
          <ac:spMkLst>
            <pc:docMk/>
            <pc:sldMk cId="3290065808" sldId="269"/>
            <ac:spMk id="38" creationId="{65770984-700D-7C5D-8996-5C12C6AF7D04}"/>
          </ac:spMkLst>
        </pc:spChg>
        <pc:spChg chg="add del mod">
          <ac:chgData name="김 지윤" userId="3a9c98589d511eef" providerId="LiveId" clId="{89EC298A-606B-4A4A-9FC3-0BA0D86AA744}" dt="2022-10-09T08:42:50.975" v="265" actId="478"/>
          <ac:spMkLst>
            <pc:docMk/>
            <pc:sldMk cId="3290065808" sldId="269"/>
            <ac:spMk id="39" creationId="{235F8CE7-F93B-3BC2-2BA2-A7E2F073273D}"/>
          </ac:spMkLst>
        </pc:spChg>
        <pc:spChg chg="add del mod">
          <ac:chgData name="김 지윤" userId="3a9c98589d511eef" providerId="LiveId" clId="{89EC298A-606B-4A4A-9FC3-0BA0D86AA744}" dt="2022-10-09T08:42:50.975" v="265" actId="478"/>
          <ac:spMkLst>
            <pc:docMk/>
            <pc:sldMk cId="3290065808" sldId="269"/>
            <ac:spMk id="40" creationId="{BA90341B-51BC-8D2F-62A7-07054817D173}"/>
          </ac:spMkLst>
        </pc:spChg>
        <pc:spChg chg="add del mod">
          <ac:chgData name="김 지윤" userId="3a9c98589d511eef" providerId="LiveId" clId="{89EC298A-606B-4A4A-9FC3-0BA0D86AA744}" dt="2022-10-09T08:42:50.975" v="265" actId="478"/>
          <ac:spMkLst>
            <pc:docMk/>
            <pc:sldMk cId="3290065808" sldId="269"/>
            <ac:spMk id="41" creationId="{12B9E636-06E4-26B8-C6E6-402C4B038494}"/>
          </ac:spMkLst>
        </pc:spChg>
        <pc:spChg chg="add del mod">
          <ac:chgData name="김 지윤" userId="3a9c98589d511eef" providerId="LiveId" clId="{89EC298A-606B-4A4A-9FC3-0BA0D86AA744}" dt="2022-10-09T08:42:50.975" v="265" actId="478"/>
          <ac:spMkLst>
            <pc:docMk/>
            <pc:sldMk cId="3290065808" sldId="269"/>
            <ac:spMk id="42" creationId="{34EBD6D8-060D-469F-B74E-BBFD1C90A6F5}"/>
          </ac:spMkLst>
        </pc:spChg>
        <pc:spChg chg="add del mod">
          <ac:chgData name="김 지윤" userId="3a9c98589d511eef" providerId="LiveId" clId="{89EC298A-606B-4A4A-9FC3-0BA0D86AA744}" dt="2022-10-09T08:42:50.975" v="265" actId="478"/>
          <ac:spMkLst>
            <pc:docMk/>
            <pc:sldMk cId="3290065808" sldId="269"/>
            <ac:spMk id="43" creationId="{04F9597B-76EE-17BA-0BE2-54E69CE37787}"/>
          </ac:spMkLst>
        </pc:spChg>
        <pc:spChg chg="add del mod">
          <ac:chgData name="김 지윤" userId="3a9c98589d511eef" providerId="LiveId" clId="{89EC298A-606B-4A4A-9FC3-0BA0D86AA744}" dt="2022-10-09T08:42:50.975" v="265" actId="478"/>
          <ac:spMkLst>
            <pc:docMk/>
            <pc:sldMk cId="3290065808" sldId="269"/>
            <ac:spMk id="44" creationId="{905C26BA-097A-081E-4DA3-EA7E7CE80A7B}"/>
          </ac:spMkLst>
        </pc:spChg>
        <pc:spChg chg="add del mod">
          <ac:chgData name="김 지윤" userId="3a9c98589d511eef" providerId="LiveId" clId="{89EC298A-606B-4A4A-9FC3-0BA0D86AA744}" dt="2022-10-09T08:42:50.975" v="265" actId="478"/>
          <ac:spMkLst>
            <pc:docMk/>
            <pc:sldMk cId="3290065808" sldId="269"/>
            <ac:spMk id="45" creationId="{F39190BF-8351-9668-8650-3E4F81B12055}"/>
          </ac:spMkLst>
        </pc:spChg>
        <pc:spChg chg="add del mod">
          <ac:chgData name="김 지윤" userId="3a9c98589d511eef" providerId="LiveId" clId="{89EC298A-606B-4A4A-9FC3-0BA0D86AA744}" dt="2022-10-09T08:42:50.975" v="265" actId="478"/>
          <ac:spMkLst>
            <pc:docMk/>
            <pc:sldMk cId="3290065808" sldId="269"/>
            <ac:spMk id="46" creationId="{DD5E72D5-C031-C8AF-A579-ECA0EDF6C942}"/>
          </ac:spMkLst>
        </pc:spChg>
        <pc:spChg chg="add del mod">
          <ac:chgData name="김 지윤" userId="3a9c98589d511eef" providerId="LiveId" clId="{89EC298A-606B-4A4A-9FC3-0BA0D86AA744}" dt="2022-10-09T08:42:50.975" v="265" actId="478"/>
          <ac:spMkLst>
            <pc:docMk/>
            <pc:sldMk cId="3290065808" sldId="269"/>
            <ac:spMk id="47" creationId="{EA87AB0E-2B14-04C2-9D4A-BA3D29088144}"/>
          </ac:spMkLst>
        </pc:spChg>
        <pc:spChg chg="add del mod">
          <ac:chgData name="김 지윤" userId="3a9c98589d511eef" providerId="LiveId" clId="{89EC298A-606B-4A4A-9FC3-0BA0D86AA744}" dt="2022-10-09T08:42:50.975" v="265" actId="478"/>
          <ac:spMkLst>
            <pc:docMk/>
            <pc:sldMk cId="3290065808" sldId="269"/>
            <ac:spMk id="48" creationId="{BC88E4EC-3AAA-8897-0815-05002EF77139}"/>
          </ac:spMkLst>
        </pc:spChg>
        <pc:spChg chg="add del mod">
          <ac:chgData name="김 지윤" userId="3a9c98589d511eef" providerId="LiveId" clId="{89EC298A-606B-4A4A-9FC3-0BA0D86AA744}" dt="2022-10-09T08:42:50.975" v="265" actId="478"/>
          <ac:spMkLst>
            <pc:docMk/>
            <pc:sldMk cId="3290065808" sldId="269"/>
            <ac:spMk id="49" creationId="{6B8DE3BE-3907-4AA9-B0CD-25F3C5B8083E}"/>
          </ac:spMkLst>
        </pc:spChg>
        <pc:spChg chg="add del mod">
          <ac:chgData name="김 지윤" userId="3a9c98589d511eef" providerId="LiveId" clId="{89EC298A-606B-4A4A-9FC3-0BA0D86AA744}" dt="2022-10-09T08:42:50.975" v="265" actId="478"/>
          <ac:spMkLst>
            <pc:docMk/>
            <pc:sldMk cId="3290065808" sldId="269"/>
            <ac:spMk id="50" creationId="{98616BDC-C696-18C0-9A4F-2F1879C320AD}"/>
          </ac:spMkLst>
        </pc:spChg>
        <pc:spChg chg="mod">
          <ac:chgData name="김 지윤" userId="3a9c98589d511eef" providerId="LiveId" clId="{89EC298A-606B-4A4A-9FC3-0BA0D86AA744}" dt="2022-10-09T07:40:00.008" v="136"/>
          <ac:spMkLst>
            <pc:docMk/>
            <pc:sldMk cId="3290065808" sldId="269"/>
            <ac:spMk id="52" creationId="{85E7C7D2-2E7D-BBEB-72A0-CE28798EC0C2}"/>
          </ac:spMkLst>
        </pc:spChg>
        <pc:spChg chg="mod">
          <ac:chgData name="김 지윤" userId="3a9c98589d511eef" providerId="LiveId" clId="{89EC298A-606B-4A4A-9FC3-0BA0D86AA744}" dt="2022-10-09T07:40:00.008" v="136"/>
          <ac:spMkLst>
            <pc:docMk/>
            <pc:sldMk cId="3290065808" sldId="269"/>
            <ac:spMk id="55" creationId="{D5A45044-B960-4BDF-ACA8-A0CE83288DBF}"/>
          </ac:spMkLst>
        </pc:spChg>
        <pc:spChg chg="mod">
          <ac:chgData name="김 지윤" userId="3a9c98589d511eef" providerId="LiveId" clId="{89EC298A-606B-4A4A-9FC3-0BA0D86AA744}" dt="2022-10-09T07:40:00.008" v="136"/>
          <ac:spMkLst>
            <pc:docMk/>
            <pc:sldMk cId="3290065808" sldId="269"/>
            <ac:spMk id="58" creationId="{49A869AD-576F-3DE1-51FC-F63296D07532}"/>
          </ac:spMkLst>
        </pc:spChg>
        <pc:spChg chg="mod">
          <ac:chgData name="김 지윤" userId="3a9c98589d511eef" providerId="LiveId" clId="{89EC298A-606B-4A4A-9FC3-0BA0D86AA744}" dt="2022-10-09T07:40:00.008" v="136"/>
          <ac:spMkLst>
            <pc:docMk/>
            <pc:sldMk cId="3290065808" sldId="269"/>
            <ac:spMk id="61" creationId="{EA841AA9-5EF8-D084-808E-DC450DD465EB}"/>
          </ac:spMkLst>
        </pc:spChg>
        <pc:spChg chg="add mod">
          <ac:chgData name="김 지윤" userId="3a9c98589d511eef" providerId="LiveId" clId="{89EC298A-606B-4A4A-9FC3-0BA0D86AA744}" dt="2022-10-10T10:47:32.536" v="1616" actId="20577"/>
          <ac:spMkLst>
            <pc:docMk/>
            <pc:sldMk cId="3290065808" sldId="269"/>
            <ac:spMk id="63" creationId="{A865CE21-EA3B-0CF3-E446-B8AE7B0C8CE6}"/>
          </ac:spMkLst>
        </pc:spChg>
        <pc:grpChg chg="mod">
          <ac:chgData name="김 지윤" userId="3a9c98589d511eef" providerId="LiveId" clId="{89EC298A-606B-4A4A-9FC3-0BA0D86AA744}" dt="2022-10-10T10:06:48.861" v="1355" actId="1076"/>
          <ac:grpSpMkLst>
            <pc:docMk/>
            <pc:sldMk cId="3290065808" sldId="269"/>
            <ac:grpSpMk id="3" creationId="{00000000-0000-0000-0000-000000000000}"/>
          </ac:grpSpMkLst>
        </pc:grpChg>
        <pc:grpChg chg="add del mod">
          <ac:chgData name="김 지윤" userId="3a9c98589d511eef" providerId="LiveId" clId="{89EC298A-606B-4A4A-9FC3-0BA0D86AA744}" dt="2022-10-09T07:40:07.783" v="138" actId="478"/>
          <ac:grpSpMkLst>
            <pc:docMk/>
            <pc:sldMk cId="3290065808" sldId="269"/>
            <ac:grpSpMk id="5" creationId="{1918A107-8B62-FF70-30BD-BC86F9862100}"/>
          </ac:grpSpMkLst>
        </pc:grpChg>
        <pc:grpChg chg="add del mod">
          <ac:chgData name="김 지윤" userId="3a9c98589d511eef" providerId="LiveId" clId="{89EC298A-606B-4A4A-9FC3-0BA0D86AA744}" dt="2022-10-09T07:40:09.986" v="139" actId="478"/>
          <ac:grpSpMkLst>
            <pc:docMk/>
            <pc:sldMk cId="3290065808" sldId="269"/>
            <ac:grpSpMk id="28" creationId="{ABDD70E3-9993-B119-D52E-2558560BBB23}"/>
          </ac:grpSpMkLst>
        </pc:grpChg>
        <pc:grpChg chg="add del mod">
          <ac:chgData name="김 지윤" userId="3a9c98589d511eef" providerId="LiveId" clId="{89EC298A-606B-4A4A-9FC3-0BA0D86AA744}" dt="2022-10-09T08:42:50.975" v="265" actId="478"/>
          <ac:grpSpMkLst>
            <pc:docMk/>
            <pc:sldMk cId="3290065808" sldId="269"/>
            <ac:grpSpMk id="51" creationId="{0DAAEFE7-40BD-371D-65B6-9E1BEE068C42}"/>
          </ac:grpSpMkLst>
        </pc:grpChg>
        <pc:grpChg chg="add del mod">
          <ac:chgData name="김 지윤" userId="3a9c98589d511eef" providerId="LiveId" clId="{89EC298A-606B-4A4A-9FC3-0BA0D86AA744}" dt="2022-10-09T08:42:50.975" v="265" actId="478"/>
          <ac:grpSpMkLst>
            <pc:docMk/>
            <pc:sldMk cId="3290065808" sldId="269"/>
            <ac:grpSpMk id="54" creationId="{ABEFB04D-47FA-60C1-562D-4733F4D2B522}"/>
          </ac:grpSpMkLst>
        </pc:grpChg>
        <pc:grpChg chg="add del mod">
          <ac:chgData name="김 지윤" userId="3a9c98589d511eef" providerId="LiveId" clId="{89EC298A-606B-4A4A-9FC3-0BA0D86AA744}" dt="2022-10-09T08:42:50.975" v="265" actId="478"/>
          <ac:grpSpMkLst>
            <pc:docMk/>
            <pc:sldMk cId="3290065808" sldId="269"/>
            <ac:grpSpMk id="57" creationId="{5B451A34-D9B4-552F-6795-A2B0620A3261}"/>
          </ac:grpSpMkLst>
        </pc:grpChg>
        <pc:grpChg chg="add del mod">
          <ac:chgData name="김 지윤" userId="3a9c98589d511eef" providerId="LiveId" clId="{89EC298A-606B-4A4A-9FC3-0BA0D86AA744}" dt="2022-10-09T08:42:50.975" v="265" actId="478"/>
          <ac:grpSpMkLst>
            <pc:docMk/>
            <pc:sldMk cId="3290065808" sldId="269"/>
            <ac:grpSpMk id="60" creationId="{6DDACD21-BB41-6DD8-9A20-4FC818E2EEF7}"/>
          </ac:grpSpMkLst>
        </pc:grpChg>
        <pc:graphicFrameChg chg="del">
          <ac:chgData name="김 지윤" userId="3a9c98589d511eef" providerId="LiveId" clId="{89EC298A-606B-4A4A-9FC3-0BA0D86AA744}" dt="2022-10-09T07:39:55.443" v="134" actId="478"/>
          <ac:graphicFrameMkLst>
            <pc:docMk/>
            <pc:sldMk cId="3290065808" sldId="269"/>
            <ac:graphicFrameMk id="19" creationId="{908EEB87-7580-48E2-8F3E-0565E1670093}"/>
          </ac:graphicFrameMkLst>
        </pc:graphicFrameChg>
        <pc:picChg chg="add mod">
          <ac:chgData name="김 지윤" userId="3a9c98589d511eef" providerId="LiveId" clId="{89EC298A-606B-4A4A-9FC3-0BA0D86AA744}" dt="2022-10-10T10:19:33.171" v="1475"/>
          <ac:picMkLst>
            <pc:docMk/>
            <pc:sldMk cId="3290065808" sldId="269"/>
            <ac:picMk id="2" creationId="{8257F645-66E5-B6F5-A2FD-C8FC35DEA667}"/>
          </ac:picMkLst>
        </pc:picChg>
        <pc:picChg chg="add del mod modCrop">
          <ac:chgData name="김 지윤" userId="3a9c98589d511eef" providerId="LiveId" clId="{89EC298A-606B-4A4A-9FC3-0BA0D86AA744}" dt="2022-10-10T09:55:06.425" v="1016" actId="478"/>
          <ac:picMkLst>
            <pc:docMk/>
            <pc:sldMk cId="3290065808" sldId="269"/>
            <ac:picMk id="34" creationId="{E9353CDE-575F-7046-25D4-DF51FB73A93F}"/>
          </ac:picMkLst>
        </pc:picChg>
        <pc:picChg chg="mod">
          <ac:chgData name="김 지윤" userId="3a9c98589d511eef" providerId="LiveId" clId="{89EC298A-606B-4A4A-9FC3-0BA0D86AA744}" dt="2022-10-09T07:40:00.008" v="136"/>
          <ac:picMkLst>
            <pc:docMk/>
            <pc:sldMk cId="3290065808" sldId="269"/>
            <ac:picMk id="53" creationId="{65A51925-58F8-F467-DF54-D9625B984B76}"/>
          </ac:picMkLst>
        </pc:picChg>
        <pc:picChg chg="mod">
          <ac:chgData name="김 지윤" userId="3a9c98589d511eef" providerId="LiveId" clId="{89EC298A-606B-4A4A-9FC3-0BA0D86AA744}" dt="2022-10-09T07:40:00.008" v="136"/>
          <ac:picMkLst>
            <pc:docMk/>
            <pc:sldMk cId="3290065808" sldId="269"/>
            <ac:picMk id="56" creationId="{BFDFE866-DE9B-D940-BA42-609514923948}"/>
          </ac:picMkLst>
        </pc:picChg>
        <pc:picChg chg="mod">
          <ac:chgData name="김 지윤" userId="3a9c98589d511eef" providerId="LiveId" clId="{89EC298A-606B-4A4A-9FC3-0BA0D86AA744}" dt="2022-10-09T07:40:00.008" v="136"/>
          <ac:picMkLst>
            <pc:docMk/>
            <pc:sldMk cId="3290065808" sldId="269"/>
            <ac:picMk id="59" creationId="{88D4E30F-D81E-939B-9F8C-DEA7CB8DFF8E}"/>
          </ac:picMkLst>
        </pc:picChg>
        <pc:picChg chg="mod">
          <ac:chgData name="김 지윤" userId="3a9c98589d511eef" providerId="LiveId" clId="{89EC298A-606B-4A4A-9FC3-0BA0D86AA744}" dt="2022-10-09T07:40:00.008" v="136"/>
          <ac:picMkLst>
            <pc:docMk/>
            <pc:sldMk cId="3290065808" sldId="269"/>
            <ac:picMk id="62" creationId="{73526F5D-C911-FD09-2168-6C90B2CB62E5}"/>
          </ac:picMkLst>
        </pc:picChg>
        <pc:picChg chg="add mod">
          <ac:chgData name="김 지윤" userId="3a9c98589d511eef" providerId="LiveId" clId="{89EC298A-606B-4A4A-9FC3-0BA0D86AA744}" dt="2022-10-10T09:55:13.224" v="1020" actId="1076"/>
          <ac:picMkLst>
            <pc:docMk/>
            <pc:sldMk cId="3290065808" sldId="269"/>
            <ac:picMk id="65" creationId="{54F6373C-037F-4D4A-1A54-B58F770F9E6B}"/>
          </ac:picMkLst>
        </pc:picChg>
        <pc:cxnChg chg="del">
          <ac:chgData name="김 지윤" userId="3a9c98589d511eef" providerId="LiveId" clId="{89EC298A-606B-4A4A-9FC3-0BA0D86AA744}" dt="2022-10-09T07:39:55.443" v="134" actId="478"/>
          <ac:cxnSpMkLst>
            <pc:docMk/>
            <pc:sldMk cId="3290065808" sldId="269"/>
            <ac:cxnSpMk id="17" creationId="{23097B00-FF67-4489-BFC0-505F6B816BAB}"/>
          </ac:cxnSpMkLst>
        </pc:cxnChg>
        <pc:cxnChg chg="del">
          <ac:chgData name="김 지윤" userId="3a9c98589d511eef" providerId="LiveId" clId="{89EC298A-606B-4A4A-9FC3-0BA0D86AA744}" dt="2022-10-09T07:39:55.443" v="134" actId="478"/>
          <ac:cxnSpMkLst>
            <pc:docMk/>
            <pc:sldMk cId="3290065808" sldId="269"/>
            <ac:cxnSpMk id="18" creationId="{E390402A-22A0-47D7-BFED-2A6F88F0A275}"/>
          </ac:cxnSpMkLst>
        </pc:cxnChg>
      </pc:sldChg>
      <pc:sldChg chg="addSp delSp modSp add mod setBg">
        <pc:chgData name="김 지윤" userId="3a9c98589d511eef" providerId="LiveId" clId="{89EC298A-606B-4A4A-9FC3-0BA0D86AA744}" dt="2022-10-10T10:47:28.849" v="1615"/>
        <pc:sldMkLst>
          <pc:docMk/>
          <pc:sldMk cId="2556239381" sldId="270"/>
        </pc:sldMkLst>
        <pc:spChg chg="add del mod">
          <ac:chgData name="김 지윤" userId="3a9c98589d511eef" providerId="LiveId" clId="{89EC298A-606B-4A4A-9FC3-0BA0D86AA744}" dt="2022-10-10T10:09:31.594" v="1391" actId="1076"/>
          <ac:spMkLst>
            <pc:docMk/>
            <pc:sldMk cId="2556239381" sldId="270"/>
            <ac:spMk id="2" creationId="{00000000-0000-0000-0000-000000000000}"/>
          </ac:spMkLst>
        </pc:spChg>
        <pc:spChg chg="del mod">
          <ac:chgData name="김 지윤" userId="3a9c98589d511eef" providerId="LiveId" clId="{89EC298A-606B-4A4A-9FC3-0BA0D86AA744}" dt="2022-10-09T08:48:55.157" v="290" actId="478"/>
          <ac:spMkLst>
            <pc:docMk/>
            <pc:sldMk cId="2556239381" sldId="270"/>
            <ac:spMk id="4" creationId="{2BA8D801-3B9D-765D-728C-C559EDC913FC}"/>
          </ac:spMkLst>
        </pc:spChg>
        <pc:spChg chg="add del mod">
          <ac:chgData name="김 지윤" userId="3a9c98589d511eef" providerId="LiveId" clId="{89EC298A-606B-4A4A-9FC3-0BA0D86AA744}" dt="2022-10-09T07:41:45.489" v="164"/>
          <ac:spMkLst>
            <pc:docMk/>
            <pc:sldMk cId="2556239381" sldId="270"/>
            <ac:spMk id="5" creationId="{F8FA3310-677E-E7E0-5D8D-06ECC8B0D89D}"/>
          </ac:spMkLst>
        </pc:spChg>
        <pc:spChg chg="add del mod">
          <ac:chgData name="김 지윤" userId="3a9c98589d511eef" providerId="LiveId" clId="{89EC298A-606B-4A4A-9FC3-0BA0D86AA744}" dt="2022-10-09T07:41:45.489" v="164"/>
          <ac:spMkLst>
            <pc:docMk/>
            <pc:sldMk cId="2556239381" sldId="270"/>
            <ac:spMk id="11" creationId="{4558BE90-B329-AEEB-CAFB-A52E17C57783}"/>
          </ac:spMkLst>
        </pc:spChg>
        <pc:spChg chg="add del mod">
          <ac:chgData name="김 지윤" userId="3a9c98589d511eef" providerId="LiveId" clId="{89EC298A-606B-4A4A-9FC3-0BA0D86AA744}" dt="2022-10-10T07:39:19.392" v="884" actId="1076"/>
          <ac:spMkLst>
            <pc:docMk/>
            <pc:sldMk cId="2556239381" sldId="270"/>
            <ac:spMk id="15" creationId="{8D7299E4-14DF-4D40-B3BF-F97EFD169D6E}"/>
          </ac:spMkLst>
        </pc:spChg>
        <pc:spChg chg="add del mod">
          <ac:chgData name="김 지윤" userId="3a9c98589d511eef" providerId="LiveId" clId="{89EC298A-606B-4A4A-9FC3-0BA0D86AA744}" dt="2022-10-10T09:53:57.296" v="1014" actId="207"/>
          <ac:spMkLst>
            <pc:docMk/>
            <pc:sldMk cId="2556239381" sldId="270"/>
            <ac:spMk id="16" creationId="{5DF27CBF-8F72-4864-9079-7FF2EB6C6768}"/>
          </ac:spMkLst>
        </pc:spChg>
        <pc:spChg chg="add del mod">
          <ac:chgData name="김 지윤" userId="3a9c98589d511eef" providerId="LiveId" clId="{89EC298A-606B-4A4A-9FC3-0BA0D86AA744}" dt="2022-10-10T07:39:19.392" v="884" actId="1076"/>
          <ac:spMkLst>
            <pc:docMk/>
            <pc:sldMk cId="2556239381" sldId="270"/>
            <ac:spMk id="20" creationId="{75B33EA0-5274-4418-86C3-3F13C5B9BE5E}"/>
          </ac:spMkLst>
        </pc:spChg>
        <pc:spChg chg="add del">
          <ac:chgData name="김 지윤" userId="3a9c98589d511eef" providerId="LiveId" clId="{89EC298A-606B-4A4A-9FC3-0BA0D86AA744}" dt="2022-10-09T08:48:24.730" v="280" actId="478"/>
          <ac:spMkLst>
            <pc:docMk/>
            <pc:sldMk cId="2556239381" sldId="270"/>
            <ac:spMk id="21" creationId="{B1359C1A-1752-409A-B905-A898CEB08566}"/>
          </ac:spMkLst>
        </pc:spChg>
        <pc:spChg chg="add del mod">
          <ac:chgData name="김 지윤" userId="3a9c98589d511eef" providerId="LiveId" clId="{89EC298A-606B-4A4A-9FC3-0BA0D86AA744}" dt="2022-10-10T10:47:28.849" v="1615"/>
          <ac:spMkLst>
            <pc:docMk/>
            <pc:sldMk cId="2556239381" sldId="270"/>
            <ac:spMk id="22" creationId="{2CDC731C-A5CA-4200-AACA-B6B254B7A60F}"/>
          </ac:spMkLst>
        </pc:spChg>
        <pc:spChg chg="add del">
          <ac:chgData name="김 지윤" userId="3a9c98589d511eef" providerId="LiveId" clId="{89EC298A-606B-4A4A-9FC3-0BA0D86AA744}" dt="2022-10-09T08:48:41.081" v="284" actId="478"/>
          <ac:spMkLst>
            <pc:docMk/>
            <pc:sldMk cId="2556239381" sldId="270"/>
            <ac:spMk id="23" creationId="{D4F1981A-9607-431C-B3E5-A35B37527CC1}"/>
          </ac:spMkLst>
        </pc:spChg>
        <pc:spChg chg="add del">
          <ac:chgData name="김 지윤" userId="3a9c98589d511eef" providerId="LiveId" clId="{89EC298A-606B-4A4A-9FC3-0BA0D86AA744}" dt="2022-10-09T08:48:41.081" v="284" actId="478"/>
          <ac:spMkLst>
            <pc:docMk/>
            <pc:sldMk cId="2556239381" sldId="270"/>
            <ac:spMk id="24" creationId="{EFDC52FF-1B8A-440D-8EA6-A35FCE5294A0}"/>
          </ac:spMkLst>
        </pc:spChg>
        <pc:spChg chg="add del">
          <ac:chgData name="김 지윤" userId="3a9c98589d511eef" providerId="LiveId" clId="{89EC298A-606B-4A4A-9FC3-0BA0D86AA744}" dt="2022-10-09T08:48:41.081" v="284" actId="478"/>
          <ac:spMkLst>
            <pc:docMk/>
            <pc:sldMk cId="2556239381" sldId="270"/>
            <ac:spMk id="25" creationId="{2294273C-B085-49B3-B83D-A58DAE627BFA}"/>
          </ac:spMkLst>
        </pc:spChg>
        <pc:spChg chg="add del mod">
          <ac:chgData name="김 지윤" userId="3a9c98589d511eef" providerId="LiveId" clId="{89EC298A-606B-4A4A-9FC3-0BA0D86AA744}" dt="2022-10-09T07:41:45.489" v="164"/>
          <ac:spMkLst>
            <pc:docMk/>
            <pc:sldMk cId="2556239381" sldId="270"/>
            <ac:spMk id="26" creationId="{96BB86B7-C926-9294-E0EB-3F82D7824F05}"/>
          </ac:spMkLst>
        </pc:spChg>
        <pc:spChg chg="add del mod">
          <ac:chgData name="김 지윤" userId="3a9c98589d511eef" providerId="LiveId" clId="{89EC298A-606B-4A4A-9FC3-0BA0D86AA744}" dt="2022-10-09T07:41:45.489" v="164"/>
          <ac:spMkLst>
            <pc:docMk/>
            <pc:sldMk cId="2556239381" sldId="270"/>
            <ac:spMk id="29" creationId="{855E3D99-CAD4-5C24-69E6-AE7E84A189EE}"/>
          </ac:spMkLst>
        </pc:spChg>
        <pc:spChg chg="add del mod">
          <ac:chgData name="김 지윤" userId="3a9c98589d511eef" providerId="LiveId" clId="{89EC298A-606B-4A4A-9FC3-0BA0D86AA744}" dt="2022-10-09T07:41:45.489" v="164"/>
          <ac:spMkLst>
            <pc:docMk/>
            <pc:sldMk cId="2556239381" sldId="270"/>
            <ac:spMk id="30" creationId="{2C4FF718-350A-4D72-6AF7-B24A0AEC40D5}"/>
          </ac:spMkLst>
        </pc:spChg>
        <pc:spChg chg="add del mod">
          <ac:chgData name="김 지윤" userId="3a9c98589d511eef" providerId="LiveId" clId="{89EC298A-606B-4A4A-9FC3-0BA0D86AA744}" dt="2022-10-09T07:41:45.489" v="164"/>
          <ac:spMkLst>
            <pc:docMk/>
            <pc:sldMk cId="2556239381" sldId="270"/>
            <ac:spMk id="31" creationId="{E2CC67D4-E4A1-C24B-D86A-4B2BAB2054C2}"/>
          </ac:spMkLst>
        </pc:spChg>
        <pc:spChg chg="add del mod">
          <ac:chgData name="김 지윤" userId="3a9c98589d511eef" providerId="LiveId" clId="{89EC298A-606B-4A4A-9FC3-0BA0D86AA744}" dt="2022-10-09T07:41:45.489" v="164"/>
          <ac:spMkLst>
            <pc:docMk/>
            <pc:sldMk cId="2556239381" sldId="270"/>
            <ac:spMk id="32" creationId="{8D6D857A-FC3B-1371-B147-9731486FDF7E}"/>
          </ac:spMkLst>
        </pc:spChg>
        <pc:spChg chg="add mod">
          <ac:chgData name="김 지윤" userId="3a9c98589d511eef" providerId="LiveId" clId="{89EC298A-606B-4A4A-9FC3-0BA0D86AA744}" dt="2022-10-10T10:45:46.364" v="1505" actId="20577"/>
          <ac:spMkLst>
            <pc:docMk/>
            <pc:sldMk cId="2556239381" sldId="270"/>
            <ac:spMk id="34" creationId="{04F456FF-A3CA-1003-FB28-F03C30BB1F71}"/>
          </ac:spMkLst>
        </pc:spChg>
        <pc:grpChg chg="mod">
          <ac:chgData name="김 지윤" userId="3a9c98589d511eef" providerId="LiveId" clId="{89EC298A-606B-4A4A-9FC3-0BA0D86AA744}" dt="2022-10-10T07:37:33.926" v="858" actId="1076"/>
          <ac:grpSpMkLst>
            <pc:docMk/>
            <pc:sldMk cId="2556239381" sldId="270"/>
            <ac:grpSpMk id="3" creationId="{00000000-0000-0000-0000-000000000000}"/>
          </ac:grpSpMkLst>
        </pc:grpChg>
        <pc:graphicFrameChg chg="add del mod">
          <ac:chgData name="김 지윤" userId="3a9c98589d511eef" providerId="LiveId" clId="{89EC298A-606B-4A4A-9FC3-0BA0D86AA744}" dt="2022-10-10T07:39:19.392" v="884" actId="1076"/>
          <ac:graphicFrameMkLst>
            <pc:docMk/>
            <pc:sldMk cId="2556239381" sldId="270"/>
            <ac:graphicFrameMk id="19" creationId="{908EEB87-7580-48E2-8F3E-0565E1670093}"/>
          </ac:graphicFrameMkLst>
        </pc:graphicFrameChg>
        <pc:graphicFrameChg chg="add del mod modGraphic">
          <ac:chgData name="김 지윤" userId="3a9c98589d511eef" providerId="LiveId" clId="{89EC298A-606B-4A4A-9FC3-0BA0D86AA744}" dt="2022-10-09T07:41:45.489" v="164"/>
          <ac:graphicFrameMkLst>
            <pc:docMk/>
            <pc:sldMk cId="2556239381" sldId="270"/>
            <ac:graphicFrameMk id="28" creationId="{3F4E406D-0DB7-C86A-081C-F42201EF43C2}"/>
          </ac:graphicFrameMkLst>
        </pc:graphicFrameChg>
        <pc:picChg chg="add mod">
          <ac:chgData name="김 지윤" userId="3a9c98589d511eef" providerId="LiveId" clId="{89EC298A-606B-4A4A-9FC3-0BA0D86AA744}" dt="2022-10-10T10:19:34.745" v="1476"/>
          <ac:picMkLst>
            <pc:docMk/>
            <pc:sldMk cId="2556239381" sldId="270"/>
            <ac:picMk id="4" creationId="{2C5B1120-2CC4-2DD8-FE4E-CC42FAD29C34}"/>
          </ac:picMkLst>
        </pc:picChg>
        <pc:cxnChg chg="add del mod">
          <ac:chgData name="김 지윤" userId="3a9c98589d511eef" providerId="LiveId" clId="{89EC298A-606B-4A4A-9FC3-0BA0D86AA744}" dt="2022-10-10T07:39:19.392" v="884" actId="1076"/>
          <ac:cxnSpMkLst>
            <pc:docMk/>
            <pc:sldMk cId="2556239381" sldId="270"/>
            <ac:cxnSpMk id="17" creationId="{23097B00-FF67-4489-BFC0-505F6B816BAB}"/>
          </ac:cxnSpMkLst>
        </pc:cxnChg>
        <pc:cxnChg chg="add del">
          <ac:chgData name="김 지윤" userId="3a9c98589d511eef" providerId="LiveId" clId="{89EC298A-606B-4A4A-9FC3-0BA0D86AA744}" dt="2022-10-09T08:48:27.174" v="281" actId="478"/>
          <ac:cxnSpMkLst>
            <pc:docMk/>
            <pc:sldMk cId="2556239381" sldId="270"/>
            <ac:cxnSpMk id="18" creationId="{E390402A-22A0-47D7-BFED-2A6F88F0A275}"/>
          </ac:cxnSpMkLst>
        </pc:cxnChg>
        <pc:cxnChg chg="add del mod">
          <ac:chgData name="김 지윤" userId="3a9c98589d511eef" providerId="LiveId" clId="{89EC298A-606B-4A4A-9FC3-0BA0D86AA744}" dt="2022-10-09T07:41:45.489" v="164"/>
          <ac:cxnSpMkLst>
            <pc:docMk/>
            <pc:sldMk cId="2556239381" sldId="270"/>
            <ac:cxnSpMk id="27" creationId="{9C13259B-CECD-F0AC-1A19-D13C4E80B22C}"/>
          </ac:cxnSpMkLst>
        </pc:cxnChg>
      </pc:sldChg>
      <pc:sldChg chg="delSp modSp add del mod">
        <pc:chgData name="김 지윤" userId="3a9c98589d511eef" providerId="LiveId" clId="{89EC298A-606B-4A4A-9FC3-0BA0D86AA744}" dt="2022-10-10T07:45:25.891" v="907" actId="47"/>
        <pc:sldMkLst>
          <pc:docMk/>
          <pc:sldMk cId="78030992" sldId="271"/>
        </pc:sldMkLst>
        <pc:spChg chg="mod">
          <ac:chgData name="김 지윤" userId="3a9c98589d511eef" providerId="LiveId" clId="{89EC298A-606B-4A4A-9FC3-0BA0D86AA744}" dt="2022-10-09T08:49:19.866" v="296" actId="1076"/>
          <ac:spMkLst>
            <pc:docMk/>
            <pc:sldMk cId="78030992" sldId="271"/>
            <ac:spMk id="2" creationId="{00000000-0000-0000-0000-000000000000}"/>
          </ac:spMkLst>
        </pc:spChg>
        <pc:spChg chg="mod">
          <ac:chgData name="김 지윤" userId="3a9c98589d511eef" providerId="LiveId" clId="{89EC298A-606B-4A4A-9FC3-0BA0D86AA744}" dt="2022-10-09T07:43:17.930" v="199"/>
          <ac:spMkLst>
            <pc:docMk/>
            <pc:sldMk cId="78030992" sldId="271"/>
            <ac:spMk id="4" creationId="{2BA8D801-3B9D-765D-728C-C559EDC913FC}"/>
          </ac:spMkLst>
        </pc:spChg>
        <pc:spChg chg="mod">
          <ac:chgData name="김 지윤" userId="3a9c98589d511eef" providerId="LiveId" clId="{89EC298A-606B-4A4A-9FC3-0BA0D86AA744}" dt="2022-10-09T08:49:26.375" v="301" actId="20577"/>
          <ac:spMkLst>
            <pc:docMk/>
            <pc:sldMk cId="78030992" sldId="271"/>
            <ac:spMk id="22" creationId="{2CDC731C-A5CA-4200-AACA-B6B254B7A60F}"/>
          </ac:spMkLst>
        </pc:spChg>
        <pc:spChg chg="del">
          <ac:chgData name="김 지윤" userId="3a9c98589d511eef" providerId="LiveId" clId="{89EC298A-606B-4A4A-9FC3-0BA0D86AA744}" dt="2022-10-09T08:49:10.744" v="294" actId="478"/>
          <ac:spMkLst>
            <pc:docMk/>
            <pc:sldMk cId="78030992" sldId="271"/>
            <ac:spMk id="23" creationId="{D4F1981A-9607-431C-B3E5-A35B37527CC1}"/>
          </ac:spMkLst>
        </pc:spChg>
        <pc:spChg chg="del">
          <ac:chgData name="김 지윤" userId="3a9c98589d511eef" providerId="LiveId" clId="{89EC298A-606B-4A4A-9FC3-0BA0D86AA744}" dt="2022-10-09T08:49:10.744" v="294" actId="478"/>
          <ac:spMkLst>
            <pc:docMk/>
            <pc:sldMk cId="78030992" sldId="271"/>
            <ac:spMk id="24" creationId="{EFDC52FF-1B8A-440D-8EA6-A35FCE5294A0}"/>
          </ac:spMkLst>
        </pc:spChg>
        <pc:spChg chg="del">
          <ac:chgData name="김 지윤" userId="3a9c98589d511eef" providerId="LiveId" clId="{89EC298A-606B-4A4A-9FC3-0BA0D86AA744}" dt="2022-10-09T08:49:10.744" v="294" actId="478"/>
          <ac:spMkLst>
            <pc:docMk/>
            <pc:sldMk cId="78030992" sldId="271"/>
            <ac:spMk id="25" creationId="{2294273C-B085-49B3-B83D-A58DAE627BFA}"/>
          </ac:spMkLst>
        </pc:spChg>
      </pc:sldChg>
      <pc:sldChg chg="addSp delSp modSp add mod delAnim modAnim">
        <pc:chgData name="김 지윤" userId="3a9c98589d511eef" providerId="LiveId" clId="{89EC298A-606B-4A4A-9FC3-0BA0D86AA744}" dt="2022-10-10T10:47:11.680" v="1577"/>
        <pc:sldMkLst>
          <pc:docMk/>
          <pc:sldMk cId="938086781" sldId="272"/>
        </pc:sldMkLst>
        <pc:spChg chg="del">
          <ac:chgData name="김 지윤" userId="3a9c98589d511eef" providerId="LiveId" clId="{89EC298A-606B-4A4A-9FC3-0BA0D86AA744}" dt="2022-10-09T08:06:36.087" v="202" actId="478"/>
          <ac:spMkLst>
            <pc:docMk/>
            <pc:sldMk cId="938086781" sldId="272"/>
            <ac:spMk id="2" creationId="{00000000-0000-0000-0000-000000000000}"/>
          </ac:spMkLst>
        </pc:spChg>
        <pc:spChg chg="mod ord">
          <ac:chgData name="김 지윤" userId="3a9c98589d511eef" providerId="LiveId" clId="{89EC298A-606B-4A4A-9FC3-0BA0D86AA744}" dt="2022-10-10T10:47:11.680" v="1577"/>
          <ac:spMkLst>
            <pc:docMk/>
            <pc:sldMk cId="938086781" sldId="272"/>
            <ac:spMk id="4" creationId="{2BA8D801-3B9D-765D-728C-C559EDC913FC}"/>
          </ac:spMkLst>
        </pc:spChg>
        <pc:spChg chg="mod">
          <ac:chgData name="김 지윤" userId="3a9c98589d511eef" providerId="LiveId" clId="{89EC298A-606B-4A4A-9FC3-0BA0D86AA744}" dt="2022-10-09T08:06:36.430" v="203"/>
          <ac:spMkLst>
            <pc:docMk/>
            <pc:sldMk cId="938086781" sldId="272"/>
            <ac:spMk id="11" creationId="{14495BDD-58EF-92BD-BE39-C33991A27D21}"/>
          </ac:spMkLst>
        </pc:spChg>
        <pc:spChg chg="del">
          <ac:chgData name="김 지윤" userId="3a9c98589d511eef" providerId="LiveId" clId="{89EC298A-606B-4A4A-9FC3-0BA0D86AA744}" dt="2022-10-09T08:06:36.087" v="202" actId="478"/>
          <ac:spMkLst>
            <pc:docMk/>
            <pc:sldMk cId="938086781" sldId="272"/>
            <ac:spMk id="15" creationId="{8D7299E4-14DF-4D40-B3BF-F97EFD169D6E}"/>
          </ac:spMkLst>
        </pc:spChg>
        <pc:spChg chg="del">
          <ac:chgData name="김 지윤" userId="3a9c98589d511eef" providerId="LiveId" clId="{89EC298A-606B-4A4A-9FC3-0BA0D86AA744}" dt="2022-10-09T08:06:36.087" v="202" actId="478"/>
          <ac:spMkLst>
            <pc:docMk/>
            <pc:sldMk cId="938086781" sldId="272"/>
            <ac:spMk id="16" creationId="{5DF27CBF-8F72-4864-9079-7FF2EB6C6768}"/>
          </ac:spMkLst>
        </pc:spChg>
        <pc:spChg chg="del">
          <ac:chgData name="김 지윤" userId="3a9c98589d511eef" providerId="LiveId" clId="{89EC298A-606B-4A4A-9FC3-0BA0D86AA744}" dt="2022-10-09T08:06:36.087" v="202" actId="478"/>
          <ac:spMkLst>
            <pc:docMk/>
            <pc:sldMk cId="938086781" sldId="272"/>
            <ac:spMk id="20" creationId="{75B33EA0-5274-4418-86C3-3F13C5B9BE5E}"/>
          </ac:spMkLst>
        </pc:spChg>
        <pc:spChg chg="del">
          <ac:chgData name="김 지윤" userId="3a9c98589d511eef" providerId="LiveId" clId="{89EC298A-606B-4A4A-9FC3-0BA0D86AA744}" dt="2022-10-09T08:06:36.087" v="202" actId="478"/>
          <ac:spMkLst>
            <pc:docMk/>
            <pc:sldMk cId="938086781" sldId="272"/>
            <ac:spMk id="21" creationId="{B1359C1A-1752-409A-B905-A898CEB08566}"/>
          </ac:spMkLst>
        </pc:spChg>
        <pc:spChg chg="del">
          <ac:chgData name="김 지윤" userId="3a9c98589d511eef" providerId="LiveId" clId="{89EC298A-606B-4A4A-9FC3-0BA0D86AA744}" dt="2022-10-09T08:06:36.087" v="202" actId="478"/>
          <ac:spMkLst>
            <pc:docMk/>
            <pc:sldMk cId="938086781" sldId="272"/>
            <ac:spMk id="22" creationId="{2CDC731C-A5CA-4200-AACA-B6B254B7A60F}"/>
          </ac:spMkLst>
        </pc:spChg>
        <pc:spChg chg="del">
          <ac:chgData name="김 지윤" userId="3a9c98589d511eef" providerId="LiveId" clId="{89EC298A-606B-4A4A-9FC3-0BA0D86AA744}" dt="2022-10-09T08:06:36.087" v="202" actId="478"/>
          <ac:spMkLst>
            <pc:docMk/>
            <pc:sldMk cId="938086781" sldId="272"/>
            <ac:spMk id="23" creationId="{D4F1981A-9607-431C-B3E5-A35B37527CC1}"/>
          </ac:spMkLst>
        </pc:spChg>
        <pc:spChg chg="del">
          <ac:chgData name="김 지윤" userId="3a9c98589d511eef" providerId="LiveId" clId="{89EC298A-606B-4A4A-9FC3-0BA0D86AA744}" dt="2022-10-09T08:06:36.087" v="202" actId="478"/>
          <ac:spMkLst>
            <pc:docMk/>
            <pc:sldMk cId="938086781" sldId="272"/>
            <ac:spMk id="24" creationId="{EFDC52FF-1B8A-440D-8EA6-A35FCE5294A0}"/>
          </ac:spMkLst>
        </pc:spChg>
        <pc:spChg chg="del">
          <ac:chgData name="김 지윤" userId="3a9c98589d511eef" providerId="LiveId" clId="{89EC298A-606B-4A4A-9FC3-0BA0D86AA744}" dt="2022-10-09T08:06:36.087" v="202" actId="478"/>
          <ac:spMkLst>
            <pc:docMk/>
            <pc:sldMk cId="938086781" sldId="272"/>
            <ac:spMk id="25" creationId="{2294273C-B085-49B3-B83D-A58DAE627BFA}"/>
          </ac:spMkLst>
        </pc:spChg>
        <pc:spChg chg="mod">
          <ac:chgData name="김 지윤" userId="3a9c98589d511eef" providerId="LiveId" clId="{89EC298A-606B-4A4A-9FC3-0BA0D86AA744}" dt="2022-10-09T08:06:36.430" v="203"/>
          <ac:spMkLst>
            <pc:docMk/>
            <pc:sldMk cId="938086781" sldId="272"/>
            <ac:spMk id="26" creationId="{BF0C276D-5F63-04E1-B183-B4B3E3A40243}"/>
          </ac:spMkLst>
        </pc:spChg>
        <pc:spChg chg="add del mod">
          <ac:chgData name="김 지윤" userId="3a9c98589d511eef" providerId="LiveId" clId="{89EC298A-606B-4A4A-9FC3-0BA0D86AA744}" dt="2022-10-09T08:07:25.493" v="215" actId="478"/>
          <ac:spMkLst>
            <pc:docMk/>
            <pc:sldMk cId="938086781" sldId="272"/>
            <ac:spMk id="27" creationId="{DBF294CA-082A-BB1E-C78E-B9D09934C7D2}"/>
          </ac:spMkLst>
        </pc:spChg>
        <pc:spChg chg="mod">
          <ac:chgData name="김 지윤" userId="3a9c98589d511eef" providerId="LiveId" clId="{89EC298A-606B-4A4A-9FC3-0BA0D86AA744}" dt="2022-10-09T08:06:36.430" v="203"/>
          <ac:spMkLst>
            <pc:docMk/>
            <pc:sldMk cId="938086781" sldId="272"/>
            <ac:spMk id="29" creationId="{D23D97A2-556A-971D-6834-A59CC97BF9D6}"/>
          </ac:spMkLst>
        </pc:spChg>
        <pc:spChg chg="mod">
          <ac:chgData name="김 지윤" userId="3a9c98589d511eef" providerId="LiveId" clId="{89EC298A-606B-4A4A-9FC3-0BA0D86AA744}" dt="2022-10-09T08:06:36.430" v="203"/>
          <ac:spMkLst>
            <pc:docMk/>
            <pc:sldMk cId="938086781" sldId="272"/>
            <ac:spMk id="30" creationId="{98873884-9E2B-E8CE-46AC-FB08AEF9D5D2}"/>
          </ac:spMkLst>
        </pc:spChg>
        <pc:spChg chg="mod">
          <ac:chgData name="김 지윤" userId="3a9c98589d511eef" providerId="LiveId" clId="{89EC298A-606B-4A4A-9FC3-0BA0D86AA744}" dt="2022-10-09T08:06:36.430" v="203"/>
          <ac:spMkLst>
            <pc:docMk/>
            <pc:sldMk cId="938086781" sldId="272"/>
            <ac:spMk id="31" creationId="{AD2F965D-9EFA-C638-89A6-0A7F6C2C824A}"/>
          </ac:spMkLst>
        </pc:spChg>
        <pc:spChg chg="mod">
          <ac:chgData name="김 지윤" userId="3a9c98589d511eef" providerId="LiveId" clId="{89EC298A-606B-4A4A-9FC3-0BA0D86AA744}" dt="2022-10-09T08:06:44.584" v="206" actId="20577"/>
          <ac:spMkLst>
            <pc:docMk/>
            <pc:sldMk cId="938086781" sldId="272"/>
            <ac:spMk id="32" creationId="{D4083E3B-5C12-EF85-2642-37A34B40E990}"/>
          </ac:spMkLst>
        </pc:spChg>
        <pc:spChg chg="mod">
          <ac:chgData name="김 지윤" userId="3a9c98589d511eef" providerId="LiveId" clId="{89EC298A-606B-4A4A-9FC3-0BA0D86AA744}" dt="2022-10-09T08:06:36.430" v="203"/>
          <ac:spMkLst>
            <pc:docMk/>
            <pc:sldMk cId="938086781" sldId="272"/>
            <ac:spMk id="33" creationId="{D5D8451A-DD70-41AF-4D80-68D5E0D2F6F0}"/>
          </ac:spMkLst>
        </pc:spChg>
        <pc:spChg chg="add del mod">
          <ac:chgData name="김 지윤" userId="3a9c98589d511eef" providerId="LiveId" clId="{89EC298A-606B-4A4A-9FC3-0BA0D86AA744}" dt="2022-10-09T08:07:25.493" v="215" actId="478"/>
          <ac:spMkLst>
            <pc:docMk/>
            <pc:sldMk cId="938086781" sldId="272"/>
            <ac:spMk id="35" creationId="{B9C1E493-B568-DB46-1509-16FEC52CE287}"/>
          </ac:spMkLst>
        </pc:spChg>
        <pc:spChg chg="add del mod">
          <ac:chgData name="김 지윤" userId="3a9c98589d511eef" providerId="LiveId" clId="{89EC298A-606B-4A4A-9FC3-0BA0D86AA744}" dt="2022-10-09T08:07:25.493" v="215" actId="478"/>
          <ac:spMkLst>
            <pc:docMk/>
            <pc:sldMk cId="938086781" sldId="272"/>
            <ac:spMk id="36" creationId="{58E2FBAE-A517-2907-4211-3EA1EC8BF12C}"/>
          </ac:spMkLst>
        </pc:spChg>
        <pc:spChg chg="add del mod">
          <ac:chgData name="김 지윤" userId="3a9c98589d511eef" providerId="LiveId" clId="{89EC298A-606B-4A4A-9FC3-0BA0D86AA744}" dt="2022-10-09T08:07:25.493" v="215" actId="478"/>
          <ac:spMkLst>
            <pc:docMk/>
            <pc:sldMk cId="938086781" sldId="272"/>
            <ac:spMk id="37" creationId="{A89C2774-93D4-0A7B-6924-00C2F8F38677}"/>
          </ac:spMkLst>
        </pc:spChg>
        <pc:spChg chg="add del mod">
          <ac:chgData name="김 지윤" userId="3a9c98589d511eef" providerId="LiveId" clId="{89EC298A-606B-4A4A-9FC3-0BA0D86AA744}" dt="2022-10-09T08:07:25.493" v="215" actId="478"/>
          <ac:spMkLst>
            <pc:docMk/>
            <pc:sldMk cId="938086781" sldId="272"/>
            <ac:spMk id="38" creationId="{8C715F40-D5A3-0F90-CAE5-0B2662E03633}"/>
          </ac:spMkLst>
        </pc:spChg>
        <pc:spChg chg="mod">
          <ac:chgData name="김 지윤" userId="3a9c98589d511eef" providerId="LiveId" clId="{89EC298A-606B-4A4A-9FC3-0BA0D86AA744}" dt="2022-10-09T08:06:36.430" v="203"/>
          <ac:spMkLst>
            <pc:docMk/>
            <pc:sldMk cId="938086781" sldId="272"/>
            <ac:spMk id="40" creationId="{16DD050D-33FA-C14C-825A-BF4171DDCAD2}"/>
          </ac:spMkLst>
        </pc:spChg>
        <pc:spChg chg="add del mod">
          <ac:chgData name="김 지윤" userId="3a9c98589d511eef" providerId="LiveId" clId="{89EC298A-606B-4A4A-9FC3-0BA0D86AA744}" dt="2022-10-09T08:07:25.493" v="215" actId="478"/>
          <ac:spMkLst>
            <pc:docMk/>
            <pc:sldMk cId="938086781" sldId="272"/>
            <ac:spMk id="42" creationId="{F2CC4680-4881-0A54-54D9-F2CB2C043214}"/>
          </ac:spMkLst>
        </pc:spChg>
        <pc:spChg chg="add del mod">
          <ac:chgData name="김 지윤" userId="3a9c98589d511eef" providerId="LiveId" clId="{89EC298A-606B-4A4A-9FC3-0BA0D86AA744}" dt="2022-10-09T08:07:25.493" v="215" actId="478"/>
          <ac:spMkLst>
            <pc:docMk/>
            <pc:sldMk cId="938086781" sldId="272"/>
            <ac:spMk id="43" creationId="{885EF84A-1C05-7E43-D2A1-6573836F659D}"/>
          </ac:spMkLst>
        </pc:spChg>
        <pc:spChg chg="add del mod">
          <ac:chgData name="김 지윤" userId="3a9c98589d511eef" providerId="LiveId" clId="{89EC298A-606B-4A4A-9FC3-0BA0D86AA744}" dt="2022-10-09T08:07:25.493" v="215" actId="478"/>
          <ac:spMkLst>
            <pc:docMk/>
            <pc:sldMk cId="938086781" sldId="272"/>
            <ac:spMk id="44" creationId="{6095B81D-4BE7-8477-650C-AF4DFF35C472}"/>
          </ac:spMkLst>
        </pc:spChg>
        <pc:spChg chg="add del mod">
          <ac:chgData name="김 지윤" userId="3a9c98589d511eef" providerId="LiveId" clId="{89EC298A-606B-4A4A-9FC3-0BA0D86AA744}" dt="2022-10-09T08:07:25.493" v="215" actId="478"/>
          <ac:spMkLst>
            <pc:docMk/>
            <pc:sldMk cId="938086781" sldId="272"/>
            <ac:spMk id="45" creationId="{7C8EBFB0-37B5-9818-B547-070E6FE84525}"/>
          </ac:spMkLst>
        </pc:spChg>
        <pc:spChg chg="mod">
          <ac:chgData name="김 지윤" userId="3a9c98589d511eef" providerId="LiveId" clId="{89EC298A-606B-4A4A-9FC3-0BA0D86AA744}" dt="2022-10-09T08:06:36.430" v="203"/>
          <ac:spMkLst>
            <pc:docMk/>
            <pc:sldMk cId="938086781" sldId="272"/>
            <ac:spMk id="47" creationId="{B237906B-EB4A-5286-F31D-403CBDE5642B}"/>
          </ac:spMkLst>
        </pc:spChg>
        <pc:spChg chg="add del mod">
          <ac:chgData name="김 지윤" userId="3a9c98589d511eef" providerId="LiveId" clId="{89EC298A-606B-4A4A-9FC3-0BA0D86AA744}" dt="2022-10-09T08:07:25.493" v="215" actId="478"/>
          <ac:spMkLst>
            <pc:docMk/>
            <pc:sldMk cId="938086781" sldId="272"/>
            <ac:spMk id="49" creationId="{14D69309-EA6D-8F86-1A4F-786F7F5F1128}"/>
          </ac:spMkLst>
        </pc:spChg>
        <pc:spChg chg="add del mod">
          <ac:chgData name="김 지윤" userId="3a9c98589d511eef" providerId="LiveId" clId="{89EC298A-606B-4A4A-9FC3-0BA0D86AA744}" dt="2022-10-09T08:07:25.493" v="215" actId="478"/>
          <ac:spMkLst>
            <pc:docMk/>
            <pc:sldMk cId="938086781" sldId="272"/>
            <ac:spMk id="50" creationId="{7B49C8A1-B0DD-89C4-30D9-F770DFA046FC}"/>
          </ac:spMkLst>
        </pc:spChg>
        <pc:spChg chg="add del mod">
          <ac:chgData name="김 지윤" userId="3a9c98589d511eef" providerId="LiveId" clId="{89EC298A-606B-4A4A-9FC3-0BA0D86AA744}" dt="2022-10-09T08:07:25.493" v="215" actId="478"/>
          <ac:spMkLst>
            <pc:docMk/>
            <pc:sldMk cId="938086781" sldId="272"/>
            <ac:spMk id="51" creationId="{9B862310-C2F0-BA07-658D-4799D0EA8525}"/>
          </ac:spMkLst>
        </pc:spChg>
        <pc:spChg chg="add del mod">
          <ac:chgData name="김 지윤" userId="3a9c98589d511eef" providerId="LiveId" clId="{89EC298A-606B-4A4A-9FC3-0BA0D86AA744}" dt="2022-10-09T08:07:25.493" v="215" actId="478"/>
          <ac:spMkLst>
            <pc:docMk/>
            <pc:sldMk cId="938086781" sldId="272"/>
            <ac:spMk id="52" creationId="{F8886F06-E9A0-9790-3293-E8781C944FF6}"/>
          </ac:spMkLst>
        </pc:spChg>
        <pc:spChg chg="mod">
          <ac:chgData name="김 지윤" userId="3a9c98589d511eef" providerId="LiveId" clId="{89EC298A-606B-4A4A-9FC3-0BA0D86AA744}" dt="2022-10-09T08:06:36.430" v="203"/>
          <ac:spMkLst>
            <pc:docMk/>
            <pc:sldMk cId="938086781" sldId="272"/>
            <ac:spMk id="54" creationId="{C339FDFF-9AE8-F148-B681-4AB42343B4C7}"/>
          </ac:spMkLst>
        </pc:spChg>
        <pc:spChg chg="add del mod">
          <ac:chgData name="김 지윤" userId="3a9c98589d511eef" providerId="LiveId" clId="{89EC298A-606B-4A4A-9FC3-0BA0D86AA744}" dt="2022-10-09T08:07:25.493" v="215" actId="478"/>
          <ac:spMkLst>
            <pc:docMk/>
            <pc:sldMk cId="938086781" sldId="272"/>
            <ac:spMk id="56" creationId="{4B1A5B48-4C2D-0BA4-2B13-DF2371BB05A3}"/>
          </ac:spMkLst>
        </pc:spChg>
        <pc:spChg chg="add del mod">
          <ac:chgData name="김 지윤" userId="3a9c98589d511eef" providerId="LiveId" clId="{89EC298A-606B-4A4A-9FC3-0BA0D86AA744}" dt="2022-10-09T08:07:25.493" v="215" actId="478"/>
          <ac:spMkLst>
            <pc:docMk/>
            <pc:sldMk cId="938086781" sldId="272"/>
            <ac:spMk id="57" creationId="{2F9B97FD-3178-1A4A-86EF-970D487446AE}"/>
          </ac:spMkLst>
        </pc:spChg>
        <pc:spChg chg="add del mod">
          <ac:chgData name="김 지윤" userId="3a9c98589d511eef" providerId="LiveId" clId="{89EC298A-606B-4A4A-9FC3-0BA0D86AA744}" dt="2022-10-09T08:07:25.493" v="215" actId="478"/>
          <ac:spMkLst>
            <pc:docMk/>
            <pc:sldMk cId="938086781" sldId="272"/>
            <ac:spMk id="58" creationId="{3AA9E32B-40E7-8A93-7938-B5D5CA3E37CF}"/>
          </ac:spMkLst>
        </pc:spChg>
        <pc:spChg chg="add del mod">
          <ac:chgData name="김 지윤" userId="3a9c98589d511eef" providerId="LiveId" clId="{89EC298A-606B-4A4A-9FC3-0BA0D86AA744}" dt="2022-10-09T08:07:25.493" v="215" actId="478"/>
          <ac:spMkLst>
            <pc:docMk/>
            <pc:sldMk cId="938086781" sldId="272"/>
            <ac:spMk id="59" creationId="{6D21D8DA-7A9C-D4DD-2199-A68DE570CD0F}"/>
          </ac:spMkLst>
        </pc:spChg>
        <pc:spChg chg="mod">
          <ac:chgData name="김 지윤" userId="3a9c98589d511eef" providerId="LiveId" clId="{89EC298A-606B-4A4A-9FC3-0BA0D86AA744}" dt="2022-10-09T08:06:36.430" v="203"/>
          <ac:spMkLst>
            <pc:docMk/>
            <pc:sldMk cId="938086781" sldId="272"/>
            <ac:spMk id="61" creationId="{A0C33115-C9EC-3346-7AB1-5550719B0F06}"/>
          </ac:spMkLst>
        </pc:spChg>
        <pc:spChg chg="add del mod">
          <ac:chgData name="김 지윤" userId="3a9c98589d511eef" providerId="LiveId" clId="{89EC298A-606B-4A4A-9FC3-0BA0D86AA744}" dt="2022-10-09T08:49:39.077" v="306" actId="478"/>
          <ac:spMkLst>
            <pc:docMk/>
            <pc:sldMk cId="938086781" sldId="272"/>
            <ac:spMk id="63" creationId="{4084BCB6-7D55-4E0E-FE9B-B281F4AB327F}"/>
          </ac:spMkLst>
        </pc:spChg>
        <pc:spChg chg="add del mod">
          <ac:chgData name="김 지윤" userId="3a9c98589d511eef" providerId="LiveId" clId="{89EC298A-606B-4A4A-9FC3-0BA0D86AA744}" dt="2022-10-09T08:49:39.077" v="306" actId="478"/>
          <ac:spMkLst>
            <pc:docMk/>
            <pc:sldMk cId="938086781" sldId="272"/>
            <ac:spMk id="64" creationId="{28D407D4-8AE8-C2EE-9C9C-9B43F9298728}"/>
          </ac:spMkLst>
        </pc:spChg>
        <pc:spChg chg="add del mod">
          <ac:chgData name="김 지윤" userId="3a9c98589d511eef" providerId="LiveId" clId="{89EC298A-606B-4A4A-9FC3-0BA0D86AA744}" dt="2022-10-09T08:49:39.077" v="306" actId="478"/>
          <ac:spMkLst>
            <pc:docMk/>
            <pc:sldMk cId="938086781" sldId="272"/>
            <ac:spMk id="65" creationId="{09E3B68F-7CD4-1561-1629-7DED0C20387F}"/>
          </ac:spMkLst>
        </pc:spChg>
        <pc:spChg chg="add del mod">
          <ac:chgData name="김 지윤" userId="3a9c98589d511eef" providerId="LiveId" clId="{89EC298A-606B-4A4A-9FC3-0BA0D86AA744}" dt="2022-10-09T08:49:39.077" v="306" actId="478"/>
          <ac:spMkLst>
            <pc:docMk/>
            <pc:sldMk cId="938086781" sldId="272"/>
            <ac:spMk id="66" creationId="{B93F5087-41A8-9CFD-A8A9-27B2FA29FFBC}"/>
          </ac:spMkLst>
        </pc:spChg>
        <pc:spChg chg="add del mod">
          <ac:chgData name="김 지윤" userId="3a9c98589d511eef" providerId="LiveId" clId="{89EC298A-606B-4A4A-9FC3-0BA0D86AA744}" dt="2022-10-09T08:49:39.077" v="306" actId="478"/>
          <ac:spMkLst>
            <pc:docMk/>
            <pc:sldMk cId="938086781" sldId="272"/>
            <ac:spMk id="67" creationId="{16E5F861-5F63-D20C-CB73-2E46BEB33F3B}"/>
          </ac:spMkLst>
        </pc:spChg>
        <pc:spChg chg="add del mod">
          <ac:chgData name="김 지윤" userId="3a9c98589d511eef" providerId="LiveId" clId="{89EC298A-606B-4A4A-9FC3-0BA0D86AA744}" dt="2022-10-09T08:49:39.077" v="306" actId="478"/>
          <ac:spMkLst>
            <pc:docMk/>
            <pc:sldMk cId="938086781" sldId="272"/>
            <ac:spMk id="68" creationId="{28615B9F-E790-1EAE-AC21-CCB5A779CA25}"/>
          </ac:spMkLst>
        </pc:spChg>
        <pc:spChg chg="add del mod">
          <ac:chgData name="김 지윤" userId="3a9c98589d511eef" providerId="LiveId" clId="{89EC298A-606B-4A4A-9FC3-0BA0D86AA744}" dt="2022-10-09T08:49:39.077" v="306" actId="478"/>
          <ac:spMkLst>
            <pc:docMk/>
            <pc:sldMk cId="938086781" sldId="272"/>
            <ac:spMk id="69" creationId="{240D869C-B262-EECE-B75E-DB9B39FACFCF}"/>
          </ac:spMkLst>
        </pc:spChg>
        <pc:spChg chg="add del mod">
          <ac:chgData name="김 지윤" userId="3a9c98589d511eef" providerId="LiveId" clId="{89EC298A-606B-4A4A-9FC3-0BA0D86AA744}" dt="2022-10-09T08:49:39.077" v="306" actId="478"/>
          <ac:spMkLst>
            <pc:docMk/>
            <pc:sldMk cId="938086781" sldId="272"/>
            <ac:spMk id="70" creationId="{EE9CD898-26EC-9B03-D688-B885E816AF6D}"/>
          </ac:spMkLst>
        </pc:spChg>
        <pc:spChg chg="add del mod">
          <ac:chgData name="김 지윤" userId="3a9c98589d511eef" providerId="LiveId" clId="{89EC298A-606B-4A4A-9FC3-0BA0D86AA744}" dt="2022-10-09T08:49:39.077" v="306" actId="478"/>
          <ac:spMkLst>
            <pc:docMk/>
            <pc:sldMk cId="938086781" sldId="272"/>
            <ac:spMk id="71" creationId="{C5D15118-2E99-BFAA-27D8-D8C129B4FBE9}"/>
          </ac:spMkLst>
        </pc:spChg>
        <pc:spChg chg="add del mod">
          <ac:chgData name="김 지윤" userId="3a9c98589d511eef" providerId="LiveId" clId="{89EC298A-606B-4A4A-9FC3-0BA0D86AA744}" dt="2022-10-09T08:49:39.077" v="306" actId="478"/>
          <ac:spMkLst>
            <pc:docMk/>
            <pc:sldMk cId="938086781" sldId="272"/>
            <ac:spMk id="72" creationId="{9D3E97BB-F5E3-5858-9E87-44AE1E9CFCAF}"/>
          </ac:spMkLst>
        </pc:spChg>
        <pc:spChg chg="add del mod">
          <ac:chgData name="김 지윤" userId="3a9c98589d511eef" providerId="LiveId" clId="{89EC298A-606B-4A4A-9FC3-0BA0D86AA744}" dt="2022-10-09T08:49:39.077" v="306" actId="478"/>
          <ac:spMkLst>
            <pc:docMk/>
            <pc:sldMk cId="938086781" sldId="272"/>
            <ac:spMk id="73" creationId="{3F84282F-5BF6-10E1-38BD-C19CE32C9D6B}"/>
          </ac:spMkLst>
        </pc:spChg>
        <pc:spChg chg="add del mod">
          <ac:chgData name="김 지윤" userId="3a9c98589d511eef" providerId="LiveId" clId="{89EC298A-606B-4A4A-9FC3-0BA0D86AA744}" dt="2022-10-09T08:49:39.077" v="306" actId="478"/>
          <ac:spMkLst>
            <pc:docMk/>
            <pc:sldMk cId="938086781" sldId="272"/>
            <ac:spMk id="74" creationId="{1C934619-E59E-703D-03AA-D808828C6337}"/>
          </ac:spMkLst>
        </pc:spChg>
        <pc:spChg chg="add del mod">
          <ac:chgData name="김 지윤" userId="3a9c98589d511eef" providerId="LiveId" clId="{89EC298A-606B-4A4A-9FC3-0BA0D86AA744}" dt="2022-10-09T08:49:39.077" v="306" actId="478"/>
          <ac:spMkLst>
            <pc:docMk/>
            <pc:sldMk cId="938086781" sldId="272"/>
            <ac:spMk id="75" creationId="{CEDC5EC7-BC58-6F00-A8C4-5329A82C7BF2}"/>
          </ac:spMkLst>
        </pc:spChg>
        <pc:spChg chg="add del mod">
          <ac:chgData name="김 지윤" userId="3a9c98589d511eef" providerId="LiveId" clId="{89EC298A-606B-4A4A-9FC3-0BA0D86AA744}" dt="2022-10-09T08:49:39.077" v="306" actId="478"/>
          <ac:spMkLst>
            <pc:docMk/>
            <pc:sldMk cId="938086781" sldId="272"/>
            <ac:spMk id="76" creationId="{C1EC22EE-346C-2E6F-B614-88FAB5C86302}"/>
          </ac:spMkLst>
        </pc:spChg>
        <pc:spChg chg="add del mod">
          <ac:chgData name="김 지윤" userId="3a9c98589d511eef" providerId="LiveId" clId="{89EC298A-606B-4A4A-9FC3-0BA0D86AA744}" dt="2022-10-09T08:49:39.077" v="306" actId="478"/>
          <ac:spMkLst>
            <pc:docMk/>
            <pc:sldMk cId="938086781" sldId="272"/>
            <ac:spMk id="77" creationId="{D29221D8-BEBD-5BB2-FBE8-25C35B1AFDAE}"/>
          </ac:spMkLst>
        </pc:spChg>
        <pc:spChg chg="add del mod">
          <ac:chgData name="김 지윤" userId="3a9c98589d511eef" providerId="LiveId" clId="{89EC298A-606B-4A4A-9FC3-0BA0D86AA744}" dt="2022-10-09T08:49:39.077" v="306" actId="478"/>
          <ac:spMkLst>
            <pc:docMk/>
            <pc:sldMk cId="938086781" sldId="272"/>
            <ac:spMk id="78" creationId="{98B61135-EA34-EE0A-A298-1CE7237747F3}"/>
          </ac:spMkLst>
        </pc:spChg>
        <pc:spChg chg="add del mod">
          <ac:chgData name="김 지윤" userId="3a9c98589d511eef" providerId="LiveId" clId="{89EC298A-606B-4A4A-9FC3-0BA0D86AA744}" dt="2022-10-09T08:49:39.077" v="306" actId="478"/>
          <ac:spMkLst>
            <pc:docMk/>
            <pc:sldMk cId="938086781" sldId="272"/>
            <ac:spMk id="79" creationId="{B3F8A03E-EC9D-0336-E942-13CBB57C298A}"/>
          </ac:spMkLst>
        </pc:spChg>
        <pc:spChg chg="mod">
          <ac:chgData name="김 지윤" userId="3a9c98589d511eef" providerId="LiveId" clId="{89EC298A-606B-4A4A-9FC3-0BA0D86AA744}" dt="2022-10-09T08:07:41.058" v="216"/>
          <ac:spMkLst>
            <pc:docMk/>
            <pc:sldMk cId="938086781" sldId="272"/>
            <ac:spMk id="81" creationId="{3D885568-1A20-0109-1CF5-A7913F0A42CC}"/>
          </ac:spMkLst>
        </pc:spChg>
        <pc:spChg chg="mod">
          <ac:chgData name="김 지윤" userId="3a9c98589d511eef" providerId="LiveId" clId="{89EC298A-606B-4A4A-9FC3-0BA0D86AA744}" dt="2022-10-09T08:07:41.058" v="216"/>
          <ac:spMkLst>
            <pc:docMk/>
            <pc:sldMk cId="938086781" sldId="272"/>
            <ac:spMk id="84" creationId="{560BDE17-610E-5AFF-A511-AC8B2ACEF739}"/>
          </ac:spMkLst>
        </pc:spChg>
        <pc:spChg chg="mod">
          <ac:chgData name="김 지윤" userId="3a9c98589d511eef" providerId="LiveId" clId="{89EC298A-606B-4A4A-9FC3-0BA0D86AA744}" dt="2022-10-09T08:07:41.058" v="216"/>
          <ac:spMkLst>
            <pc:docMk/>
            <pc:sldMk cId="938086781" sldId="272"/>
            <ac:spMk id="87" creationId="{C0AED7D6-0FCE-CEE8-26B0-09AB0F7FCD17}"/>
          </ac:spMkLst>
        </pc:spChg>
        <pc:spChg chg="mod">
          <ac:chgData name="김 지윤" userId="3a9c98589d511eef" providerId="LiveId" clId="{89EC298A-606B-4A4A-9FC3-0BA0D86AA744}" dt="2022-10-09T08:07:41.058" v="216"/>
          <ac:spMkLst>
            <pc:docMk/>
            <pc:sldMk cId="938086781" sldId="272"/>
            <ac:spMk id="90" creationId="{D705CA5A-E620-ADBB-84F1-E00096043DE8}"/>
          </ac:spMkLst>
        </pc:spChg>
        <pc:grpChg chg="add del mod">
          <ac:chgData name="김 지윤" userId="3a9c98589d511eef" providerId="LiveId" clId="{89EC298A-606B-4A4A-9FC3-0BA0D86AA744}" dt="2022-10-09T08:06:42.146" v="205" actId="478"/>
          <ac:grpSpMkLst>
            <pc:docMk/>
            <pc:sldMk cId="938086781" sldId="272"/>
            <ac:grpSpMk id="5" creationId="{27471DF8-3C80-0D7C-B4F4-A23384730473}"/>
          </ac:grpSpMkLst>
        </pc:grpChg>
        <pc:grpChg chg="add del mod">
          <ac:chgData name="김 지윤" userId="3a9c98589d511eef" providerId="LiveId" clId="{89EC298A-606B-4A4A-9FC3-0BA0D86AA744}" dt="2022-10-09T08:06:46.899" v="207" actId="478"/>
          <ac:grpSpMkLst>
            <pc:docMk/>
            <pc:sldMk cId="938086781" sldId="272"/>
            <ac:grpSpMk id="28" creationId="{1162D92F-CD5A-4331-882B-DFA5D9AC0264}"/>
          </ac:grpSpMkLst>
        </pc:grpChg>
        <pc:grpChg chg="add del mod">
          <ac:chgData name="김 지윤" userId="3a9c98589d511eef" providerId="LiveId" clId="{89EC298A-606B-4A4A-9FC3-0BA0D86AA744}" dt="2022-10-09T08:07:25.493" v="215" actId="478"/>
          <ac:grpSpMkLst>
            <pc:docMk/>
            <pc:sldMk cId="938086781" sldId="272"/>
            <ac:grpSpMk id="39" creationId="{593838CD-6843-17E7-5759-F322A342A89A}"/>
          </ac:grpSpMkLst>
        </pc:grpChg>
        <pc:grpChg chg="add del mod">
          <ac:chgData name="김 지윤" userId="3a9c98589d511eef" providerId="LiveId" clId="{89EC298A-606B-4A4A-9FC3-0BA0D86AA744}" dt="2022-10-09T08:07:25.493" v="215" actId="478"/>
          <ac:grpSpMkLst>
            <pc:docMk/>
            <pc:sldMk cId="938086781" sldId="272"/>
            <ac:grpSpMk id="46" creationId="{1C1B5D55-32BB-8F81-5F96-FD2A9C095F6C}"/>
          </ac:grpSpMkLst>
        </pc:grpChg>
        <pc:grpChg chg="add del mod">
          <ac:chgData name="김 지윤" userId="3a9c98589d511eef" providerId="LiveId" clId="{89EC298A-606B-4A4A-9FC3-0BA0D86AA744}" dt="2022-10-09T08:07:25.493" v="215" actId="478"/>
          <ac:grpSpMkLst>
            <pc:docMk/>
            <pc:sldMk cId="938086781" sldId="272"/>
            <ac:grpSpMk id="53" creationId="{E40A73B1-6D3B-F096-B53F-1C7DCD33FC05}"/>
          </ac:grpSpMkLst>
        </pc:grpChg>
        <pc:grpChg chg="add del mod">
          <ac:chgData name="김 지윤" userId="3a9c98589d511eef" providerId="LiveId" clId="{89EC298A-606B-4A4A-9FC3-0BA0D86AA744}" dt="2022-10-09T08:07:25.493" v="215" actId="478"/>
          <ac:grpSpMkLst>
            <pc:docMk/>
            <pc:sldMk cId="938086781" sldId="272"/>
            <ac:grpSpMk id="60" creationId="{3F926BA7-50F8-0FB8-3A7C-22A79D0FD6AB}"/>
          </ac:grpSpMkLst>
        </pc:grpChg>
        <pc:grpChg chg="add del mod">
          <ac:chgData name="김 지윤" userId="3a9c98589d511eef" providerId="LiveId" clId="{89EC298A-606B-4A4A-9FC3-0BA0D86AA744}" dt="2022-10-09T08:49:39.077" v="306" actId="478"/>
          <ac:grpSpMkLst>
            <pc:docMk/>
            <pc:sldMk cId="938086781" sldId="272"/>
            <ac:grpSpMk id="80" creationId="{5FE354DB-9E77-A946-34FB-811EE5C4AAEB}"/>
          </ac:grpSpMkLst>
        </pc:grpChg>
        <pc:grpChg chg="add del mod">
          <ac:chgData name="김 지윤" userId="3a9c98589d511eef" providerId="LiveId" clId="{89EC298A-606B-4A4A-9FC3-0BA0D86AA744}" dt="2022-10-09T08:49:39.077" v="306" actId="478"/>
          <ac:grpSpMkLst>
            <pc:docMk/>
            <pc:sldMk cId="938086781" sldId="272"/>
            <ac:grpSpMk id="83" creationId="{F302BC9A-1671-5CD6-1E12-A66E7B2CF9F3}"/>
          </ac:grpSpMkLst>
        </pc:grpChg>
        <pc:grpChg chg="add del mod">
          <ac:chgData name="김 지윤" userId="3a9c98589d511eef" providerId="LiveId" clId="{89EC298A-606B-4A4A-9FC3-0BA0D86AA744}" dt="2022-10-09T08:49:39.077" v="306" actId="478"/>
          <ac:grpSpMkLst>
            <pc:docMk/>
            <pc:sldMk cId="938086781" sldId="272"/>
            <ac:grpSpMk id="86" creationId="{24638DCB-6C37-9E47-93EB-B297CDCF2EF0}"/>
          </ac:grpSpMkLst>
        </pc:grpChg>
        <pc:grpChg chg="add del mod">
          <ac:chgData name="김 지윤" userId="3a9c98589d511eef" providerId="LiveId" clId="{89EC298A-606B-4A4A-9FC3-0BA0D86AA744}" dt="2022-10-09T08:49:39.077" v="306" actId="478"/>
          <ac:grpSpMkLst>
            <pc:docMk/>
            <pc:sldMk cId="938086781" sldId="272"/>
            <ac:grpSpMk id="89" creationId="{3647E2A1-3E79-7AF0-4063-4DE9BED259B0}"/>
          </ac:grpSpMkLst>
        </pc:grpChg>
        <pc:graphicFrameChg chg="del">
          <ac:chgData name="김 지윤" userId="3a9c98589d511eef" providerId="LiveId" clId="{89EC298A-606B-4A4A-9FC3-0BA0D86AA744}" dt="2022-10-09T08:06:36.087" v="202" actId="478"/>
          <ac:graphicFrameMkLst>
            <pc:docMk/>
            <pc:sldMk cId="938086781" sldId="272"/>
            <ac:graphicFrameMk id="19" creationId="{908EEB87-7580-48E2-8F3E-0565E1670093}"/>
          </ac:graphicFrameMkLst>
        </pc:graphicFrameChg>
        <pc:picChg chg="add mod">
          <ac:chgData name="김 지윤" userId="3a9c98589d511eef" providerId="LiveId" clId="{89EC298A-606B-4A4A-9FC3-0BA0D86AA744}" dt="2022-10-10T10:19:37.048" v="1478"/>
          <ac:picMkLst>
            <pc:docMk/>
            <pc:sldMk cId="938086781" sldId="272"/>
            <ac:picMk id="2" creationId="{D42B6F8A-1FC6-DE61-B74B-8DAF46ECC1C3}"/>
          </ac:picMkLst>
        </pc:picChg>
        <pc:picChg chg="add mod">
          <ac:chgData name="김 지윤" userId="3a9c98589d511eef" providerId="LiveId" clId="{89EC298A-606B-4A4A-9FC3-0BA0D86AA744}" dt="2022-10-10T07:46:05.517" v="924" actId="1076"/>
          <ac:picMkLst>
            <pc:docMk/>
            <pc:sldMk cId="938086781" sldId="272"/>
            <ac:picMk id="34" creationId="{322C572A-4487-9BAD-1BA5-A8F7289024B6}"/>
          </ac:picMkLst>
        </pc:picChg>
        <pc:picChg chg="mod">
          <ac:chgData name="김 지윤" userId="3a9c98589d511eef" providerId="LiveId" clId="{89EC298A-606B-4A4A-9FC3-0BA0D86AA744}" dt="2022-10-09T08:06:36.430" v="203"/>
          <ac:picMkLst>
            <pc:docMk/>
            <pc:sldMk cId="938086781" sldId="272"/>
            <ac:picMk id="41" creationId="{74BF19E5-2307-C0CC-D22C-FD865B3BD6F5}"/>
          </ac:picMkLst>
        </pc:picChg>
        <pc:picChg chg="mod">
          <ac:chgData name="김 지윤" userId="3a9c98589d511eef" providerId="LiveId" clId="{89EC298A-606B-4A4A-9FC3-0BA0D86AA744}" dt="2022-10-09T08:06:36.430" v="203"/>
          <ac:picMkLst>
            <pc:docMk/>
            <pc:sldMk cId="938086781" sldId="272"/>
            <ac:picMk id="48" creationId="{0630DDE5-70FC-B715-6D61-6EBA3EFF3E4A}"/>
          </ac:picMkLst>
        </pc:picChg>
        <pc:picChg chg="mod">
          <ac:chgData name="김 지윤" userId="3a9c98589d511eef" providerId="LiveId" clId="{89EC298A-606B-4A4A-9FC3-0BA0D86AA744}" dt="2022-10-09T08:06:36.430" v="203"/>
          <ac:picMkLst>
            <pc:docMk/>
            <pc:sldMk cId="938086781" sldId="272"/>
            <ac:picMk id="55" creationId="{4056E970-E670-2A67-7B48-6EE6CC357B9B}"/>
          </ac:picMkLst>
        </pc:picChg>
        <pc:picChg chg="mod">
          <ac:chgData name="김 지윤" userId="3a9c98589d511eef" providerId="LiveId" clId="{89EC298A-606B-4A4A-9FC3-0BA0D86AA744}" dt="2022-10-09T08:06:36.430" v="203"/>
          <ac:picMkLst>
            <pc:docMk/>
            <pc:sldMk cId="938086781" sldId="272"/>
            <ac:picMk id="62" creationId="{97A9B8A5-2BF9-38E9-CCD8-53146AC1335F}"/>
          </ac:picMkLst>
        </pc:picChg>
        <pc:picChg chg="mod">
          <ac:chgData name="김 지윤" userId="3a9c98589d511eef" providerId="LiveId" clId="{89EC298A-606B-4A4A-9FC3-0BA0D86AA744}" dt="2022-10-09T08:07:41.058" v="216"/>
          <ac:picMkLst>
            <pc:docMk/>
            <pc:sldMk cId="938086781" sldId="272"/>
            <ac:picMk id="82" creationId="{E57EA583-7E53-D541-17DF-5CCD27BB0721}"/>
          </ac:picMkLst>
        </pc:picChg>
        <pc:picChg chg="mod">
          <ac:chgData name="김 지윤" userId="3a9c98589d511eef" providerId="LiveId" clId="{89EC298A-606B-4A4A-9FC3-0BA0D86AA744}" dt="2022-10-09T08:07:41.058" v="216"/>
          <ac:picMkLst>
            <pc:docMk/>
            <pc:sldMk cId="938086781" sldId="272"/>
            <ac:picMk id="85" creationId="{C1A7E545-162D-6ACD-C607-20DF01715857}"/>
          </ac:picMkLst>
        </pc:picChg>
        <pc:picChg chg="mod">
          <ac:chgData name="김 지윤" userId="3a9c98589d511eef" providerId="LiveId" clId="{89EC298A-606B-4A4A-9FC3-0BA0D86AA744}" dt="2022-10-09T08:07:41.058" v="216"/>
          <ac:picMkLst>
            <pc:docMk/>
            <pc:sldMk cId="938086781" sldId="272"/>
            <ac:picMk id="88" creationId="{DFC1858E-B3D7-DD8B-B3FD-EA3ADFDECE5B}"/>
          </ac:picMkLst>
        </pc:picChg>
        <pc:picChg chg="mod">
          <ac:chgData name="김 지윤" userId="3a9c98589d511eef" providerId="LiveId" clId="{89EC298A-606B-4A4A-9FC3-0BA0D86AA744}" dt="2022-10-09T08:07:41.058" v="216"/>
          <ac:picMkLst>
            <pc:docMk/>
            <pc:sldMk cId="938086781" sldId="272"/>
            <ac:picMk id="91" creationId="{0B8F9980-3937-B51D-4292-46EE84665FEA}"/>
          </ac:picMkLst>
        </pc:picChg>
        <pc:cxnChg chg="del">
          <ac:chgData name="김 지윤" userId="3a9c98589d511eef" providerId="LiveId" clId="{89EC298A-606B-4A4A-9FC3-0BA0D86AA744}" dt="2022-10-09T08:06:36.087" v="202" actId="478"/>
          <ac:cxnSpMkLst>
            <pc:docMk/>
            <pc:sldMk cId="938086781" sldId="272"/>
            <ac:cxnSpMk id="17" creationId="{23097B00-FF67-4489-BFC0-505F6B816BAB}"/>
          </ac:cxnSpMkLst>
        </pc:cxnChg>
        <pc:cxnChg chg="del">
          <ac:chgData name="김 지윤" userId="3a9c98589d511eef" providerId="LiveId" clId="{89EC298A-606B-4A4A-9FC3-0BA0D86AA744}" dt="2022-10-09T08:06:36.087" v="202" actId="478"/>
          <ac:cxnSpMkLst>
            <pc:docMk/>
            <pc:sldMk cId="938086781" sldId="272"/>
            <ac:cxnSpMk id="18" creationId="{E390402A-22A0-47D7-BFED-2A6F88F0A275}"/>
          </ac:cxnSpMkLst>
        </pc:cxnChg>
      </pc:sldChg>
      <pc:sldChg chg="addSp delSp modSp add mod ord">
        <pc:chgData name="김 지윤" userId="3a9c98589d511eef" providerId="LiveId" clId="{89EC298A-606B-4A4A-9FC3-0BA0D86AA744}" dt="2022-10-10T10:46:56.517" v="1550" actId="20577"/>
        <pc:sldMkLst>
          <pc:docMk/>
          <pc:sldMk cId="2394434524" sldId="273"/>
        </pc:sldMkLst>
        <pc:spChg chg="del">
          <ac:chgData name="김 지윤" userId="3a9c98589d511eef" providerId="LiveId" clId="{89EC298A-606B-4A4A-9FC3-0BA0D86AA744}" dt="2022-10-09T08:07:57.427" v="218" actId="478"/>
          <ac:spMkLst>
            <pc:docMk/>
            <pc:sldMk cId="2394434524" sldId="273"/>
            <ac:spMk id="2" creationId="{00000000-0000-0000-0000-000000000000}"/>
          </ac:spMkLst>
        </pc:spChg>
        <pc:spChg chg="del">
          <ac:chgData name="김 지윤" userId="3a9c98589d511eef" providerId="LiveId" clId="{89EC298A-606B-4A4A-9FC3-0BA0D86AA744}" dt="2022-10-09T08:07:57.427" v="218" actId="478"/>
          <ac:spMkLst>
            <pc:docMk/>
            <pc:sldMk cId="2394434524" sldId="273"/>
            <ac:spMk id="4" creationId="{2BA8D801-3B9D-765D-728C-C559EDC913FC}"/>
          </ac:spMkLst>
        </pc:spChg>
        <pc:spChg chg="add mod">
          <ac:chgData name="김 지윤" userId="3a9c98589d511eef" providerId="LiveId" clId="{89EC298A-606B-4A4A-9FC3-0BA0D86AA744}" dt="2022-10-10T10:00:23.187" v="1077" actId="1076"/>
          <ac:spMkLst>
            <pc:docMk/>
            <pc:sldMk cId="2394434524" sldId="273"/>
            <ac:spMk id="5" creationId="{3C975B1C-CE06-278A-29F6-FDE6B162EFB5}"/>
          </ac:spMkLst>
        </pc:spChg>
        <pc:spChg chg="add mod">
          <ac:chgData name="김 지윤" userId="3a9c98589d511eef" providerId="LiveId" clId="{89EC298A-606B-4A4A-9FC3-0BA0D86AA744}" dt="2022-10-10T10:00:23.187" v="1077" actId="1076"/>
          <ac:spMkLst>
            <pc:docMk/>
            <pc:sldMk cId="2394434524" sldId="273"/>
            <ac:spMk id="11" creationId="{9B22928F-762F-197B-C3CB-22E2B6EC80EC}"/>
          </ac:spMkLst>
        </pc:spChg>
        <pc:spChg chg="del">
          <ac:chgData name="김 지윤" userId="3a9c98589d511eef" providerId="LiveId" clId="{89EC298A-606B-4A4A-9FC3-0BA0D86AA744}" dt="2022-10-09T08:07:57.427" v="218" actId="478"/>
          <ac:spMkLst>
            <pc:docMk/>
            <pc:sldMk cId="2394434524" sldId="273"/>
            <ac:spMk id="15" creationId="{8D7299E4-14DF-4D40-B3BF-F97EFD169D6E}"/>
          </ac:spMkLst>
        </pc:spChg>
        <pc:spChg chg="del">
          <ac:chgData name="김 지윤" userId="3a9c98589d511eef" providerId="LiveId" clId="{89EC298A-606B-4A4A-9FC3-0BA0D86AA744}" dt="2022-10-09T08:07:57.427" v="218" actId="478"/>
          <ac:spMkLst>
            <pc:docMk/>
            <pc:sldMk cId="2394434524" sldId="273"/>
            <ac:spMk id="16" creationId="{5DF27CBF-8F72-4864-9079-7FF2EB6C6768}"/>
          </ac:spMkLst>
        </pc:spChg>
        <pc:spChg chg="del">
          <ac:chgData name="김 지윤" userId="3a9c98589d511eef" providerId="LiveId" clId="{89EC298A-606B-4A4A-9FC3-0BA0D86AA744}" dt="2022-10-09T08:07:57.427" v="218" actId="478"/>
          <ac:spMkLst>
            <pc:docMk/>
            <pc:sldMk cId="2394434524" sldId="273"/>
            <ac:spMk id="20" creationId="{75B33EA0-5274-4418-86C3-3F13C5B9BE5E}"/>
          </ac:spMkLst>
        </pc:spChg>
        <pc:spChg chg="del">
          <ac:chgData name="김 지윤" userId="3a9c98589d511eef" providerId="LiveId" clId="{89EC298A-606B-4A4A-9FC3-0BA0D86AA744}" dt="2022-10-09T08:07:57.427" v="218" actId="478"/>
          <ac:spMkLst>
            <pc:docMk/>
            <pc:sldMk cId="2394434524" sldId="273"/>
            <ac:spMk id="21" creationId="{B1359C1A-1752-409A-B905-A898CEB08566}"/>
          </ac:spMkLst>
        </pc:spChg>
        <pc:spChg chg="del">
          <ac:chgData name="김 지윤" userId="3a9c98589d511eef" providerId="LiveId" clId="{89EC298A-606B-4A4A-9FC3-0BA0D86AA744}" dt="2022-10-09T08:07:57.427" v="218" actId="478"/>
          <ac:spMkLst>
            <pc:docMk/>
            <pc:sldMk cId="2394434524" sldId="273"/>
            <ac:spMk id="22" creationId="{2CDC731C-A5CA-4200-AACA-B6B254B7A60F}"/>
          </ac:spMkLst>
        </pc:spChg>
        <pc:spChg chg="del">
          <ac:chgData name="김 지윤" userId="3a9c98589d511eef" providerId="LiveId" clId="{89EC298A-606B-4A4A-9FC3-0BA0D86AA744}" dt="2022-10-09T08:07:57.427" v="218" actId="478"/>
          <ac:spMkLst>
            <pc:docMk/>
            <pc:sldMk cId="2394434524" sldId="273"/>
            <ac:spMk id="23" creationId="{D4F1981A-9607-431C-B3E5-A35B37527CC1}"/>
          </ac:spMkLst>
        </pc:spChg>
        <pc:spChg chg="del">
          <ac:chgData name="김 지윤" userId="3a9c98589d511eef" providerId="LiveId" clId="{89EC298A-606B-4A4A-9FC3-0BA0D86AA744}" dt="2022-10-09T08:07:57.427" v="218" actId="478"/>
          <ac:spMkLst>
            <pc:docMk/>
            <pc:sldMk cId="2394434524" sldId="273"/>
            <ac:spMk id="24" creationId="{EFDC52FF-1B8A-440D-8EA6-A35FCE5294A0}"/>
          </ac:spMkLst>
        </pc:spChg>
        <pc:spChg chg="del">
          <ac:chgData name="김 지윤" userId="3a9c98589d511eef" providerId="LiveId" clId="{89EC298A-606B-4A4A-9FC3-0BA0D86AA744}" dt="2022-10-09T08:07:57.427" v="218" actId="478"/>
          <ac:spMkLst>
            <pc:docMk/>
            <pc:sldMk cId="2394434524" sldId="273"/>
            <ac:spMk id="25" creationId="{2294273C-B085-49B3-B83D-A58DAE627BFA}"/>
          </ac:spMkLst>
        </pc:spChg>
        <pc:spChg chg="mod">
          <ac:chgData name="김 지윤" userId="3a9c98589d511eef" providerId="LiveId" clId="{89EC298A-606B-4A4A-9FC3-0BA0D86AA744}" dt="2022-10-10T10:00:23.187" v="1077" actId="1076"/>
          <ac:spMkLst>
            <pc:docMk/>
            <pc:sldMk cId="2394434524" sldId="273"/>
            <ac:spMk id="27" creationId="{09D42094-C75B-2B64-7753-E230C46DC582}"/>
          </ac:spMkLst>
        </pc:spChg>
        <pc:spChg chg="mod">
          <ac:chgData name="김 지윤" userId="3a9c98589d511eef" providerId="LiveId" clId="{89EC298A-606B-4A4A-9FC3-0BA0D86AA744}" dt="2022-10-10T10:00:23.187" v="1077" actId="1076"/>
          <ac:spMkLst>
            <pc:docMk/>
            <pc:sldMk cId="2394434524" sldId="273"/>
            <ac:spMk id="28" creationId="{B889E3D6-9D51-98F6-6A3A-A3927F78C744}"/>
          </ac:spMkLst>
        </pc:spChg>
        <pc:spChg chg="mod">
          <ac:chgData name="김 지윤" userId="3a9c98589d511eef" providerId="LiveId" clId="{89EC298A-606B-4A4A-9FC3-0BA0D86AA744}" dt="2022-10-10T10:00:23.187" v="1077" actId="1076"/>
          <ac:spMkLst>
            <pc:docMk/>
            <pc:sldMk cId="2394434524" sldId="273"/>
            <ac:spMk id="30" creationId="{DBDF862B-BE52-1B08-10D4-0D0C10AE2A1C}"/>
          </ac:spMkLst>
        </pc:spChg>
        <pc:spChg chg="mod">
          <ac:chgData name="김 지윤" userId="3a9c98589d511eef" providerId="LiveId" clId="{89EC298A-606B-4A4A-9FC3-0BA0D86AA744}" dt="2022-10-10T10:00:23.187" v="1077" actId="1076"/>
          <ac:spMkLst>
            <pc:docMk/>
            <pc:sldMk cId="2394434524" sldId="273"/>
            <ac:spMk id="31" creationId="{606A3729-DA3A-2219-D7B3-F501B7D7F75A}"/>
          </ac:spMkLst>
        </pc:spChg>
        <pc:spChg chg="mod">
          <ac:chgData name="김 지윤" userId="3a9c98589d511eef" providerId="LiveId" clId="{89EC298A-606B-4A4A-9FC3-0BA0D86AA744}" dt="2022-10-10T10:00:23.187" v="1077" actId="1076"/>
          <ac:spMkLst>
            <pc:docMk/>
            <pc:sldMk cId="2394434524" sldId="273"/>
            <ac:spMk id="33" creationId="{196A3460-0995-BAB9-7D73-36FCD4ABA42B}"/>
          </ac:spMkLst>
        </pc:spChg>
        <pc:spChg chg="mod">
          <ac:chgData name="김 지윤" userId="3a9c98589d511eef" providerId="LiveId" clId="{89EC298A-606B-4A4A-9FC3-0BA0D86AA744}" dt="2022-10-10T10:00:23.187" v="1077" actId="1076"/>
          <ac:spMkLst>
            <pc:docMk/>
            <pc:sldMk cId="2394434524" sldId="273"/>
            <ac:spMk id="34" creationId="{93193676-565F-0174-D2E1-5A6961ABF2BA}"/>
          </ac:spMkLst>
        </pc:spChg>
        <pc:spChg chg="add mod">
          <ac:chgData name="김 지윤" userId="3a9c98589d511eef" providerId="LiveId" clId="{89EC298A-606B-4A4A-9FC3-0BA0D86AA744}" dt="2022-10-10T10:11:01.078" v="1405" actId="403"/>
          <ac:spMkLst>
            <pc:docMk/>
            <pc:sldMk cId="2394434524" sldId="273"/>
            <ac:spMk id="37" creationId="{13206194-1574-5E54-2027-30910F6F2D98}"/>
          </ac:spMkLst>
        </pc:spChg>
        <pc:spChg chg="add mod">
          <ac:chgData name="김 지윤" userId="3a9c98589d511eef" providerId="LiveId" clId="{89EC298A-606B-4A4A-9FC3-0BA0D86AA744}" dt="2022-10-10T10:46:47.263" v="1543" actId="20577"/>
          <ac:spMkLst>
            <pc:docMk/>
            <pc:sldMk cId="2394434524" sldId="273"/>
            <ac:spMk id="38" creationId="{0E75A6DE-1258-712A-1A5C-09BBAD2EA54D}"/>
          </ac:spMkLst>
        </pc:spChg>
        <pc:spChg chg="add mod">
          <ac:chgData name="김 지윤" userId="3a9c98589d511eef" providerId="LiveId" clId="{89EC298A-606B-4A4A-9FC3-0BA0D86AA744}" dt="2022-10-10T10:00:23.187" v="1077" actId="1076"/>
          <ac:spMkLst>
            <pc:docMk/>
            <pc:sldMk cId="2394434524" sldId="273"/>
            <ac:spMk id="39" creationId="{58207F8F-172C-70EE-2D97-C3D727ECB074}"/>
          </ac:spMkLst>
        </pc:spChg>
        <pc:spChg chg="add mod">
          <ac:chgData name="김 지윤" userId="3a9c98589d511eef" providerId="LiveId" clId="{89EC298A-606B-4A4A-9FC3-0BA0D86AA744}" dt="2022-10-10T10:14:17.094" v="1431" actId="20577"/>
          <ac:spMkLst>
            <pc:docMk/>
            <pc:sldMk cId="2394434524" sldId="273"/>
            <ac:spMk id="40" creationId="{8CA536F6-2E79-67D8-7C42-AD2DF1948F6B}"/>
          </ac:spMkLst>
        </pc:spChg>
        <pc:spChg chg="mod">
          <ac:chgData name="김 지윤" userId="3a9c98589d511eef" providerId="LiveId" clId="{89EC298A-606B-4A4A-9FC3-0BA0D86AA744}" dt="2022-10-10T10:00:23.187" v="1077" actId="1076"/>
          <ac:spMkLst>
            <pc:docMk/>
            <pc:sldMk cId="2394434524" sldId="273"/>
            <ac:spMk id="42" creationId="{BD8A4869-AA0B-0400-A8CD-004FBA3B3F25}"/>
          </ac:spMkLst>
        </pc:spChg>
        <pc:spChg chg="mod">
          <ac:chgData name="김 지윤" userId="3a9c98589d511eef" providerId="LiveId" clId="{89EC298A-606B-4A4A-9FC3-0BA0D86AA744}" dt="2022-10-10T10:00:23.187" v="1077" actId="1076"/>
          <ac:spMkLst>
            <pc:docMk/>
            <pc:sldMk cId="2394434524" sldId="273"/>
            <ac:spMk id="43" creationId="{3DA8404A-F7B1-4DAF-F9A5-ED0077346387}"/>
          </ac:spMkLst>
        </pc:spChg>
        <pc:spChg chg="add mod">
          <ac:chgData name="김 지윤" userId="3a9c98589d511eef" providerId="LiveId" clId="{89EC298A-606B-4A4A-9FC3-0BA0D86AA744}" dt="2022-10-10T10:46:45.135" v="1542" actId="20577"/>
          <ac:spMkLst>
            <pc:docMk/>
            <pc:sldMk cId="2394434524" sldId="273"/>
            <ac:spMk id="44" creationId="{4B3FE718-98E0-F4FD-5977-747341D0596B}"/>
          </ac:spMkLst>
        </pc:spChg>
        <pc:spChg chg="add mod">
          <ac:chgData name="김 지윤" userId="3a9c98589d511eef" providerId="LiveId" clId="{89EC298A-606B-4A4A-9FC3-0BA0D86AA744}" dt="2022-10-10T10:12:54.125" v="1414" actId="1076"/>
          <ac:spMkLst>
            <pc:docMk/>
            <pc:sldMk cId="2394434524" sldId="273"/>
            <ac:spMk id="45" creationId="{7C653FC7-F900-7AC0-4321-644561F1A659}"/>
          </ac:spMkLst>
        </pc:spChg>
        <pc:spChg chg="add del mod">
          <ac:chgData name="김 지윤" userId="3a9c98589d511eef" providerId="LiveId" clId="{89EC298A-606B-4A4A-9FC3-0BA0D86AA744}" dt="2022-10-10T10:13:59.719" v="1422" actId="478"/>
          <ac:spMkLst>
            <pc:docMk/>
            <pc:sldMk cId="2394434524" sldId="273"/>
            <ac:spMk id="46" creationId="{55BBAA97-F522-BDEC-A946-80642DBFBD8D}"/>
          </ac:spMkLst>
        </pc:spChg>
        <pc:spChg chg="mod">
          <ac:chgData name="김 지윤" userId="3a9c98589d511eef" providerId="LiveId" clId="{89EC298A-606B-4A4A-9FC3-0BA0D86AA744}" dt="2022-10-10T10:00:23.187" v="1077" actId="1076"/>
          <ac:spMkLst>
            <pc:docMk/>
            <pc:sldMk cId="2394434524" sldId="273"/>
            <ac:spMk id="48" creationId="{144B93A9-BD2E-1874-17FC-02B96824DABA}"/>
          </ac:spMkLst>
        </pc:spChg>
        <pc:spChg chg="mod">
          <ac:chgData name="김 지윤" userId="3a9c98589d511eef" providerId="LiveId" clId="{89EC298A-606B-4A4A-9FC3-0BA0D86AA744}" dt="2022-10-10T10:00:23.187" v="1077" actId="1076"/>
          <ac:spMkLst>
            <pc:docMk/>
            <pc:sldMk cId="2394434524" sldId="273"/>
            <ac:spMk id="49" creationId="{77C0AD92-0C26-C5FD-0B65-D92BB60832A1}"/>
          </ac:spMkLst>
        </pc:spChg>
        <pc:spChg chg="mod">
          <ac:chgData name="김 지윤" userId="3a9c98589d511eef" providerId="LiveId" clId="{89EC298A-606B-4A4A-9FC3-0BA0D86AA744}" dt="2022-10-10T10:00:23.187" v="1077" actId="1076"/>
          <ac:spMkLst>
            <pc:docMk/>
            <pc:sldMk cId="2394434524" sldId="273"/>
            <ac:spMk id="50" creationId="{D9577DB1-3321-A20C-72A9-190366CD89AA}"/>
          </ac:spMkLst>
        </pc:spChg>
        <pc:spChg chg="mod">
          <ac:chgData name="김 지윤" userId="3a9c98589d511eef" providerId="LiveId" clId="{89EC298A-606B-4A4A-9FC3-0BA0D86AA744}" dt="2022-10-10T10:00:23.187" v="1077" actId="1076"/>
          <ac:spMkLst>
            <pc:docMk/>
            <pc:sldMk cId="2394434524" sldId="273"/>
            <ac:spMk id="51" creationId="{164540E9-63E8-2BBC-360F-FADE977DBC60}"/>
          </ac:spMkLst>
        </pc:spChg>
        <pc:spChg chg="mod">
          <ac:chgData name="김 지윤" userId="3a9c98589d511eef" providerId="LiveId" clId="{89EC298A-606B-4A4A-9FC3-0BA0D86AA744}" dt="2022-10-10T10:00:23.187" v="1077" actId="1076"/>
          <ac:spMkLst>
            <pc:docMk/>
            <pc:sldMk cId="2394434524" sldId="273"/>
            <ac:spMk id="52" creationId="{FE897A46-8F71-20F7-A31C-82F9B9CDEBD3}"/>
          </ac:spMkLst>
        </pc:spChg>
        <pc:spChg chg="add del mod">
          <ac:chgData name="김 지윤" userId="3a9c98589d511eef" providerId="LiveId" clId="{89EC298A-606B-4A4A-9FC3-0BA0D86AA744}" dt="2022-10-10T10:11:58.615" v="1406" actId="478"/>
          <ac:spMkLst>
            <pc:docMk/>
            <pc:sldMk cId="2394434524" sldId="273"/>
            <ac:spMk id="53" creationId="{32ACD0D5-DEA9-91DE-39CA-0BFA5D4FB7BC}"/>
          </ac:spMkLst>
        </pc:spChg>
        <pc:spChg chg="mod">
          <ac:chgData name="김 지윤" userId="3a9c98589d511eef" providerId="LiveId" clId="{89EC298A-606B-4A4A-9FC3-0BA0D86AA744}" dt="2022-10-10T10:14:03.219" v="1423" actId="1076"/>
          <ac:spMkLst>
            <pc:docMk/>
            <pc:sldMk cId="2394434524" sldId="273"/>
            <ac:spMk id="55" creationId="{4818C8C3-8DE3-4DD9-75C7-B51C2156C356}"/>
          </ac:spMkLst>
        </pc:spChg>
        <pc:spChg chg="mod">
          <ac:chgData name="김 지윤" userId="3a9c98589d511eef" providerId="LiveId" clId="{89EC298A-606B-4A4A-9FC3-0BA0D86AA744}" dt="2022-10-10T10:14:03.219" v="1423" actId="1076"/>
          <ac:spMkLst>
            <pc:docMk/>
            <pc:sldMk cId="2394434524" sldId="273"/>
            <ac:spMk id="56" creationId="{36606827-2AEF-0526-2DD7-A40CED81C658}"/>
          </ac:spMkLst>
        </pc:spChg>
        <pc:spChg chg="mod">
          <ac:chgData name="김 지윤" userId="3a9c98589d511eef" providerId="LiveId" clId="{89EC298A-606B-4A4A-9FC3-0BA0D86AA744}" dt="2022-10-10T10:14:03.219" v="1423" actId="1076"/>
          <ac:spMkLst>
            <pc:docMk/>
            <pc:sldMk cId="2394434524" sldId="273"/>
            <ac:spMk id="57" creationId="{ECE099A0-5C76-9E6E-D893-DE766451EA48}"/>
          </ac:spMkLst>
        </pc:spChg>
        <pc:spChg chg="mod">
          <ac:chgData name="김 지윤" userId="3a9c98589d511eef" providerId="LiveId" clId="{89EC298A-606B-4A4A-9FC3-0BA0D86AA744}" dt="2022-10-10T10:14:03.219" v="1423" actId="1076"/>
          <ac:spMkLst>
            <pc:docMk/>
            <pc:sldMk cId="2394434524" sldId="273"/>
            <ac:spMk id="58" creationId="{C6F20101-D9CE-F573-ECF0-3486FFF66AE6}"/>
          </ac:spMkLst>
        </pc:spChg>
        <pc:spChg chg="mod">
          <ac:chgData name="김 지윤" userId="3a9c98589d511eef" providerId="LiveId" clId="{89EC298A-606B-4A4A-9FC3-0BA0D86AA744}" dt="2022-10-10T10:14:03.219" v="1423" actId="1076"/>
          <ac:spMkLst>
            <pc:docMk/>
            <pc:sldMk cId="2394434524" sldId="273"/>
            <ac:spMk id="59" creationId="{3B93EECE-55B3-F484-0D02-92429F4A37E6}"/>
          </ac:spMkLst>
        </pc:spChg>
        <pc:spChg chg="add mod">
          <ac:chgData name="김 지윤" userId="3a9c98589d511eef" providerId="LiveId" clId="{89EC298A-606B-4A4A-9FC3-0BA0D86AA744}" dt="2022-10-10T10:46:55.689" v="1549"/>
          <ac:spMkLst>
            <pc:docMk/>
            <pc:sldMk cId="2394434524" sldId="273"/>
            <ac:spMk id="60" creationId="{C586BF1E-D652-D006-217D-D818D03135B7}"/>
          </ac:spMkLst>
        </pc:spChg>
        <pc:spChg chg="add mod">
          <ac:chgData name="김 지윤" userId="3a9c98589d511eef" providerId="LiveId" clId="{89EC298A-606B-4A4A-9FC3-0BA0D86AA744}" dt="2022-10-10T10:46:56.517" v="1550" actId="20577"/>
          <ac:spMkLst>
            <pc:docMk/>
            <pc:sldMk cId="2394434524" sldId="273"/>
            <ac:spMk id="61" creationId="{15F3F883-F7AE-D30C-AABE-B71C3E029052}"/>
          </ac:spMkLst>
        </pc:spChg>
        <pc:grpChg chg="mod">
          <ac:chgData name="김 지윤" userId="3a9c98589d511eef" providerId="LiveId" clId="{89EC298A-606B-4A4A-9FC3-0BA0D86AA744}" dt="2022-10-10T09:59:22.858" v="1071" actId="1076"/>
          <ac:grpSpMkLst>
            <pc:docMk/>
            <pc:sldMk cId="2394434524" sldId="273"/>
            <ac:grpSpMk id="3" creationId="{00000000-0000-0000-0000-000000000000}"/>
          </ac:grpSpMkLst>
        </pc:grpChg>
        <pc:grpChg chg="add mod">
          <ac:chgData name="김 지윤" userId="3a9c98589d511eef" providerId="LiveId" clId="{89EC298A-606B-4A4A-9FC3-0BA0D86AA744}" dt="2022-10-10T10:00:23.187" v="1077" actId="1076"/>
          <ac:grpSpMkLst>
            <pc:docMk/>
            <pc:sldMk cId="2394434524" sldId="273"/>
            <ac:grpSpMk id="26" creationId="{C3E3B5FE-DD50-604A-ABEA-8B02C6359313}"/>
          </ac:grpSpMkLst>
        </pc:grpChg>
        <pc:grpChg chg="add mod">
          <ac:chgData name="김 지윤" userId="3a9c98589d511eef" providerId="LiveId" clId="{89EC298A-606B-4A4A-9FC3-0BA0D86AA744}" dt="2022-10-10T10:00:23.187" v="1077" actId="1076"/>
          <ac:grpSpMkLst>
            <pc:docMk/>
            <pc:sldMk cId="2394434524" sldId="273"/>
            <ac:grpSpMk id="29" creationId="{F0FD144D-28F8-6AD7-F40D-F65658C6BF59}"/>
          </ac:grpSpMkLst>
        </pc:grpChg>
        <pc:grpChg chg="add mod">
          <ac:chgData name="김 지윤" userId="3a9c98589d511eef" providerId="LiveId" clId="{89EC298A-606B-4A4A-9FC3-0BA0D86AA744}" dt="2022-10-10T10:00:23.187" v="1077" actId="1076"/>
          <ac:grpSpMkLst>
            <pc:docMk/>
            <pc:sldMk cId="2394434524" sldId="273"/>
            <ac:grpSpMk id="32" creationId="{7AF0F8EC-9F91-5A34-710B-964D2207E60E}"/>
          </ac:grpSpMkLst>
        </pc:grpChg>
        <pc:grpChg chg="add mod">
          <ac:chgData name="김 지윤" userId="3a9c98589d511eef" providerId="LiveId" clId="{89EC298A-606B-4A4A-9FC3-0BA0D86AA744}" dt="2022-10-10T10:00:23.187" v="1077" actId="1076"/>
          <ac:grpSpMkLst>
            <pc:docMk/>
            <pc:sldMk cId="2394434524" sldId="273"/>
            <ac:grpSpMk id="41" creationId="{7796673D-6C20-3B62-16E5-51DEE140D5A5}"/>
          </ac:grpSpMkLst>
        </pc:grpChg>
        <pc:grpChg chg="add del mod">
          <ac:chgData name="김 지윤" userId="3a9c98589d511eef" providerId="LiveId" clId="{89EC298A-606B-4A4A-9FC3-0BA0D86AA744}" dt="2022-10-10T10:16:26.470" v="1445" actId="478"/>
          <ac:grpSpMkLst>
            <pc:docMk/>
            <pc:sldMk cId="2394434524" sldId="273"/>
            <ac:grpSpMk id="47" creationId="{85E247FF-537B-AB43-3BF7-D6785B427ACD}"/>
          </ac:grpSpMkLst>
        </pc:grpChg>
        <pc:grpChg chg="add mod">
          <ac:chgData name="김 지윤" userId="3a9c98589d511eef" providerId="LiveId" clId="{89EC298A-606B-4A4A-9FC3-0BA0D86AA744}" dt="2022-10-10T10:14:03.219" v="1423" actId="1076"/>
          <ac:grpSpMkLst>
            <pc:docMk/>
            <pc:sldMk cId="2394434524" sldId="273"/>
            <ac:grpSpMk id="54" creationId="{A3E8F839-2360-9CA0-419B-B14C4435EDF3}"/>
          </ac:grpSpMkLst>
        </pc:grpChg>
        <pc:graphicFrameChg chg="del">
          <ac:chgData name="김 지윤" userId="3a9c98589d511eef" providerId="LiveId" clId="{89EC298A-606B-4A4A-9FC3-0BA0D86AA744}" dt="2022-10-09T08:07:57.427" v="218" actId="478"/>
          <ac:graphicFrameMkLst>
            <pc:docMk/>
            <pc:sldMk cId="2394434524" sldId="273"/>
            <ac:graphicFrameMk id="19" creationId="{908EEB87-7580-48E2-8F3E-0565E1670093}"/>
          </ac:graphicFrameMkLst>
        </pc:graphicFrameChg>
        <pc:picChg chg="add mod">
          <ac:chgData name="김 지윤" userId="3a9c98589d511eef" providerId="LiveId" clId="{89EC298A-606B-4A4A-9FC3-0BA0D86AA744}" dt="2022-10-10T10:19:39.343" v="1480"/>
          <ac:picMkLst>
            <pc:docMk/>
            <pc:sldMk cId="2394434524" sldId="273"/>
            <ac:picMk id="2" creationId="{355C856B-BECB-324A-856C-1AA3415B4B99}"/>
          </ac:picMkLst>
        </pc:picChg>
        <pc:picChg chg="add mod">
          <ac:chgData name="김 지윤" userId="3a9c98589d511eef" providerId="LiveId" clId="{89EC298A-606B-4A4A-9FC3-0BA0D86AA744}" dt="2022-10-10T10:12:19.031" v="1409" actId="1076"/>
          <ac:picMkLst>
            <pc:docMk/>
            <pc:sldMk cId="2394434524" sldId="273"/>
            <ac:picMk id="63" creationId="{59B0A477-9C7C-F3E7-7666-EB9274BCEFFC}"/>
          </ac:picMkLst>
        </pc:picChg>
        <pc:picChg chg="add mod">
          <ac:chgData name="김 지윤" userId="3a9c98589d511eef" providerId="LiveId" clId="{89EC298A-606B-4A4A-9FC3-0BA0D86AA744}" dt="2022-10-10T10:13:56.876" v="1420" actId="1076"/>
          <ac:picMkLst>
            <pc:docMk/>
            <pc:sldMk cId="2394434524" sldId="273"/>
            <ac:picMk id="65" creationId="{4523FBA0-5A01-59CB-DC26-C202C92274FD}"/>
          </ac:picMkLst>
        </pc:picChg>
        <pc:picChg chg="add mod">
          <ac:chgData name="김 지윤" userId="3a9c98589d511eef" providerId="LiveId" clId="{89EC298A-606B-4A4A-9FC3-0BA0D86AA744}" dt="2022-10-10T10:14:54.592" v="1434" actId="1076"/>
          <ac:picMkLst>
            <pc:docMk/>
            <pc:sldMk cId="2394434524" sldId="273"/>
            <ac:picMk id="67" creationId="{57C566DF-DDAC-8648-8D7A-94AB829F4016}"/>
          </ac:picMkLst>
        </pc:picChg>
        <pc:picChg chg="add mod">
          <ac:chgData name="김 지윤" userId="3a9c98589d511eef" providerId="LiveId" clId="{89EC298A-606B-4A4A-9FC3-0BA0D86AA744}" dt="2022-10-10T10:16:36.390" v="1450" actId="1076"/>
          <ac:picMkLst>
            <pc:docMk/>
            <pc:sldMk cId="2394434524" sldId="273"/>
            <ac:picMk id="69" creationId="{41D4C2FE-98BE-3477-6099-240AFBB8C49A}"/>
          </ac:picMkLst>
        </pc:picChg>
        <pc:cxnChg chg="del">
          <ac:chgData name="김 지윤" userId="3a9c98589d511eef" providerId="LiveId" clId="{89EC298A-606B-4A4A-9FC3-0BA0D86AA744}" dt="2022-10-09T08:07:57.427" v="218" actId="478"/>
          <ac:cxnSpMkLst>
            <pc:docMk/>
            <pc:sldMk cId="2394434524" sldId="273"/>
            <ac:cxnSpMk id="17" creationId="{23097B00-FF67-4489-BFC0-505F6B816BAB}"/>
          </ac:cxnSpMkLst>
        </pc:cxnChg>
        <pc:cxnChg chg="del">
          <ac:chgData name="김 지윤" userId="3a9c98589d511eef" providerId="LiveId" clId="{89EC298A-606B-4A4A-9FC3-0BA0D86AA744}" dt="2022-10-09T08:07:57.427" v="218" actId="478"/>
          <ac:cxnSpMkLst>
            <pc:docMk/>
            <pc:sldMk cId="2394434524" sldId="273"/>
            <ac:cxnSpMk id="18" creationId="{E390402A-22A0-47D7-BFED-2A6F88F0A275}"/>
          </ac:cxnSpMkLst>
        </pc:cxnChg>
        <pc:cxnChg chg="add mod">
          <ac:chgData name="김 지윤" userId="3a9c98589d511eef" providerId="LiveId" clId="{89EC298A-606B-4A4A-9FC3-0BA0D86AA744}" dt="2022-10-10T10:00:23.187" v="1077" actId="1076"/>
          <ac:cxnSpMkLst>
            <pc:docMk/>
            <pc:sldMk cId="2394434524" sldId="273"/>
            <ac:cxnSpMk id="35" creationId="{4763A279-E459-C25D-5B1B-5459CEEAC978}"/>
          </ac:cxnSpMkLst>
        </pc:cxnChg>
        <pc:cxnChg chg="add mod">
          <ac:chgData name="김 지윤" userId="3a9c98589d511eef" providerId="LiveId" clId="{89EC298A-606B-4A4A-9FC3-0BA0D86AA744}" dt="2022-10-10T10:00:23.187" v="1077" actId="1076"/>
          <ac:cxnSpMkLst>
            <pc:docMk/>
            <pc:sldMk cId="2394434524" sldId="273"/>
            <ac:cxnSpMk id="36" creationId="{BB62FBF2-62BF-FDDC-EB2F-DF9B9C6E327C}"/>
          </ac:cxnSpMkLst>
        </pc:cxnChg>
      </pc:sldChg>
      <pc:sldChg chg="addSp delSp modSp add mod">
        <pc:chgData name="김 지윤" userId="3a9c98589d511eef" providerId="LiveId" clId="{89EC298A-606B-4A4A-9FC3-0BA0D86AA744}" dt="2022-10-10T10:46:02.657" v="1518" actId="20577"/>
        <pc:sldMkLst>
          <pc:docMk/>
          <pc:sldMk cId="1284470354" sldId="274"/>
        </pc:sldMkLst>
        <pc:spChg chg="del">
          <ac:chgData name="김 지윤" userId="3a9c98589d511eef" providerId="LiveId" clId="{89EC298A-606B-4A4A-9FC3-0BA0D86AA744}" dt="2022-10-09T08:10:01.329" v="231" actId="478"/>
          <ac:spMkLst>
            <pc:docMk/>
            <pc:sldMk cId="1284470354" sldId="274"/>
            <ac:spMk id="2" creationId="{00000000-0000-0000-0000-000000000000}"/>
          </ac:spMkLst>
        </pc:spChg>
        <pc:spChg chg="mod">
          <ac:chgData name="김 지윤" userId="3a9c98589d511eef" providerId="LiveId" clId="{89EC298A-606B-4A4A-9FC3-0BA0D86AA744}" dt="2022-10-10T10:46:02.657" v="1518" actId="20577"/>
          <ac:spMkLst>
            <pc:docMk/>
            <pc:sldMk cId="1284470354" sldId="274"/>
            <ac:spMk id="4" creationId="{2BA8D801-3B9D-765D-728C-C559EDC913FC}"/>
          </ac:spMkLst>
        </pc:spChg>
        <pc:spChg chg="del">
          <ac:chgData name="김 지윤" userId="3a9c98589d511eef" providerId="LiveId" clId="{89EC298A-606B-4A4A-9FC3-0BA0D86AA744}" dt="2022-10-09T08:10:01.329" v="231" actId="478"/>
          <ac:spMkLst>
            <pc:docMk/>
            <pc:sldMk cId="1284470354" sldId="274"/>
            <ac:spMk id="15" creationId="{8D7299E4-14DF-4D40-B3BF-F97EFD169D6E}"/>
          </ac:spMkLst>
        </pc:spChg>
        <pc:spChg chg="del">
          <ac:chgData name="김 지윤" userId="3a9c98589d511eef" providerId="LiveId" clId="{89EC298A-606B-4A4A-9FC3-0BA0D86AA744}" dt="2022-10-09T08:10:01.329" v="231" actId="478"/>
          <ac:spMkLst>
            <pc:docMk/>
            <pc:sldMk cId="1284470354" sldId="274"/>
            <ac:spMk id="16" creationId="{5DF27CBF-8F72-4864-9079-7FF2EB6C6768}"/>
          </ac:spMkLst>
        </pc:spChg>
        <pc:spChg chg="del">
          <ac:chgData name="김 지윤" userId="3a9c98589d511eef" providerId="LiveId" clId="{89EC298A-606B-4A4A-9FC3-0BA0D86AA744}" dt="2022-10-09T08:10:01.329" v="231" actId="478"/>
          <ac:spMkLst>
            <pc:docMk/>
            <pc:sldMk cId="1284470354" sldId="274"/>
            <ac:spMk id="20" creationId="{75B33EA0-5274-4418-86C3-3F13C5B9BE5E}"/>
          </ac:spMkLst>
        </pc:spChg>
        <pc:spChg chg="del">
          <ac:chgData name="김 지윤" userId="3a9c98589d511eef" providerId="LiveId" clId="{89EC298A-606B-4A4A-9FC3-0BA0D86AA744}" dt="2022-10-09T08:10:01.329" v="231" actId="478"/>
          <ac:spMkLst>
            <pc:docMk/>
            <pc:sldMk cId="1284470354" sldId="274"/>
            <ac:spMk id="21" creationId="{B1359C1A-1752-409A-B905-A898CEB08566}"/>
          </ac:spMkLst>
        </pc:spChg>
        <pc:spChg chg="del">
          <ac:chgData name="김 지윤" userId="3a9c98589d511eef" providerId="LiveId" clId="{89EC298A-606B-4A4A-9FC3-0BA0D86AA744}" dt="2022-10-09T08:10:01.329" v="231" actId="478"/>
          <ac:spMkLst>
            <pc:docMk/>
            <pc:sldMk cId="1284470354" sldId="274"/>
            <ac:spMk id="22" creationId="{2CDC731C-A5CA-4200-AACA-B6B254B7A60F}"/>
          </ac:spMkLst>
        </pc:spChg>
        <pc:spChg chg="del">
          <ac:chgData name="김 지윤" userId="3a9c98589d511eef" providerId="LiveId" clId="{89EC298A-606B-4A4A-9FC3-0BA0D86AA744}" dt="2022-10-09T08:10:01.329" v="231" actId="478"/>
          <ac:spMkLst>
            <pc:docMk/>
            <pc:sldMk cId="1284470354" sldId="274"/>
            <ac:spMk id="23" creationId="{D4F1981A-9607-431C-B3E5-A35B37527CC1}"/>
          </ac:spMkLst>
        </pc:spChg>
        <pc:spChg chg="del">
          <ac:chgData name="김 지윤" userId="3a9c98589d511eef" providerId="LiveId" clId="{89EC298A-606B-4A4A-9FC3-0BA0D86AA744}" dt="2022-10-09T08:10:01.329" v="231" actId="478"/>
          <ac:spMkLst>
            <pc:docMk/>
            <pc:sldMk cId="1284470354" sldId="274"/>
            <ac:spMk id="24" creationId="{EFDC52FF-1B8A-440D-8EA6-A35FCE5294A0}"/>
          </ac:spMkLst>
        </pc:spChg>
        <pc:spChg chg="del">
          <ac:chgData name="김 지윤" userId="3a9c98589d511eef" providerId="LiveId" clId="{89EC298A-606B-4A4A-9FC3-0BA0D86AA744}" dt="2022-10-09T08:10:01.329" v="231" actId="478"/>
          <ac:spMkLst>
            <pc:docMk/>
            <pc:sldMk cId="1284470354" sldId="274"/>
            <ac:spMk id="25" creationId="{2294273C-B085-49B3-B83D-A58DAE627BFA}"/>
          </ac:spMkLst>
        </pc:spChg>
        <pc:graphicFrameChg chg="del">
          <ac:chgData name="김 지윤" userId="3a9c98589d511eef" providerId="LiveId" clId="{89EC298A-606B-4A4A-9FC3-0BA0D86AA744}" dt="2022-10-09T08:10:01.329" v="231" actId="478"/>
          <ac:graphicFrameMkLst>
            <pc:docMk/>
            <pc:sldMk cId="1284470354" sldId="274"/>
            <ac:graphicFrameMk id="19" creationId="{908EEB87-7580-48E2-8F3E-0565E1670093}"/>
          </ac:graphicFrameMkLst>
        </pc:graphicFrameChg>
        <pc:picChg chg="add mod">
          <ac:chgData name="김 지윤" userId="3a9c98589d511eef" providerId="LiveId" clId="{89EC298A-606B-4A4A-9FC3-0BA0D86AA744}" dt="2022-10-10T10:19:37.871" v="1479"/>
          <ac:picMkLst>
            <pc:docMk/>
            <pc:sldMk cId="1284470354" sldId="274"/>
            <ac:picMk id="2" creationId="{CBD1FA74-BB59-6279-8573-E45EDC89E505}"/>
          </ac:picMkLst>
        </pc:picChg>
        <pc:picChg chg="add mod">
          <ac:chgData name="김 지윤" userId="3a9c98589d511eef" providerId="LiveId" clId="{89EC298A-606B-4A4A-9FC3-0BA0D86AA744}" dt="2022-10-09T08:29:00.361" v="260" actId="1076"/>
          <ac:picMkLst>
            <pc:docMk/>
            <pc:sldMk cId="1284470354" sldId="274"/>
            <ac:picMk id="11" creationId="{0913015E-942F-34C5-E72E-21F6369CB1E3}"/>
          </ac:picMkLst>
        </pc:picChg>
        <pc:cxnChg chg="del">
          <ac:chgData name="김 지윤" userId="3a9c98589d511eef" providerId="LiveId" clId="{89EC298A-606B-4A4A-9FC3-0BA0D86AA744}" dt="2022-10-09T08:10:01.329" v="231" actId="478"/>
          <ac:cxnSpMkLst>
            <pc:docMk/>
            <pc:sldMk cId="1284470354" sldId="274"/>
            <ac:cxnSpMk id="17" creationId="{23097B00-FF67-4489-BFC0-505F6B816BAB}"/>
          </ac:cxnSpMkLst>
        </pc:cxnChg>
        <pc:cxnChg chg="del">
          <ac:chgData name="김 지윤" userId="3a9c98589d511eef" providerId="LiveId" clId="{89EC298A-606B-4A4A-9FC3-0BA0D86AA744}" dt="2022-10-09T08:10:01.329" v="231" actId="478"/>
          <ac:cxnSpMkLst>
            <pc:docMk/>
            <pc:sldMk cId="1284470354" sldId="274"/>
            <ac:cxnSpMk id="18" creationId="{E390402A-22A0-47D7-BFED-2A6F88F0A275}"/>
          </ac:cxnSpMkLst>
        </pc:cxnChg>
      </pc:sldChg>
      <pc:sldChg chg="addSp delSp modSp add mod ord">
        <pc:chgData name="김 지윤" userId="3a9c98589d511eef" providerId="LiveId" clId="{89EC298A-606B-4A4A-9FC3-0BA0D86AA744}" dt="2022-10-10T10:47:03.509" v="1564"/>
        <pc:sldMkLst>
          <pc:docMk/>
          <pc:sldMk cId="1237815361" sldId="275"/>
        </pc:sldMkLst>
        <pc:spChg chg="del">
          <ac:chgData name="김 지윤" userId="3a9c98589d511eef" providerId="LiveId" clId="{89EC298A-606B-4A4A-9FC3-0BA0D86AA744}" dt="2022-10-09T08:10:21.288" v="234" actId="478"/>
          <ac:spMkLst>
            <pc:docMk/>
            <pc:sldMk cId="1237815361" sldId="275"/>
            <ac:spMk id="2" creationId="{00000000-0000-0000-0000-000000000000}"/>
          </ac:spMkLst>
        </pc:spChg>
        <pc:spChg chg="mod">
          <ac:chgData name="김 지윤" userId="3a9c98589d511eef" providerId="LiveId" clId="{89EC298A-606B-4A4A-9FC3-0BA0D86AA744}" dt="2022-10-10T10:47:03.509" v="1564"/>
          <ac:spMkLst>
            <pc:docMk/>
            <pc:sldMk cId="1237815361" sldId="275"/>
            <ac:spMk id="4" creationId="{2BA8D801-3B9D-765D-728C-C559EDC913FC}"/>
          </ac:spMkLst>
        </pc:spChg>
        <pc:spChg chg="add del mod">
          <ac:chgData name="김 지윤" userId="3a9c98589d511eef" providerId="LiveId" clId="{89EC298A-606B-4A4A-9FC3-0BA0D86AA744}" dt="2022-10-10T10:04:48.726" v="1270" actId="478"/>
          <ac:spMkLst>
            <pc:docMk/>
            <pc:sldMk cId="1237815361" sldId="275"/>
            <ac:spMk id="11" creationId="{28977CF7-E7AD-5279-A448-2428B1A5610F}"/>
          </ac:spMkLst>
        </pc:spChg>
        <pc:spChg chg="del">
          <ac:chgData name="김 지윤" userId="3a9c98589d511eef" providerId="LiveId" clId="{89EC298A-606B-4A4A-9FC3-0BA0D86AA744}" dt="2022-10-09T08:10:21.288" v="234" actId="478"/>
          <ac:spMkLst>
            <pc:docMk/>
            <pc:sldMk cId="1237815361" sldId="275"/>
            <ac:spMk id="15" creationId="{8D7299E4-14DF-4D40-B3BF-F97EFD169D6E}"/>
          </ac:spMkLst>
        </pc:spChg>
        <pc:spChg chg="del">
          <ac:chgData name="김 지윤" userId="3a9c98589d511eef" providerId="LiveId" clId="{89EC298A-606B-4A4A-9FC3-0BA0D86AA744}" dt="2022-10-09T08:10:21.288" v="234" actId="478"/>
          <ac:spMkLst>
            <pc:docMk/>
            <pc:sldMk cId="1237815361" sldId="275"/>
            <ac:spMk id="16" creationId="{5DF27CBF-8F72-4864-9079-7FF2EB6C6768}"/>
          </ac:spMkLst>
        </pc:spChg>
        <pc:spChg chg="del">
          <ac:chgData name="김 지윤" userId="3a9c98589d511eef" providerId="LiveId" clId="{89EC298A-606B-4A4A-9FC3-0BA0D86AA744}" dt="2022-10-09T08:10:21.288" v="234" actId="478"/>
          <ac:spMkLst>
            <pc:docMk/>
            <pc:sldMk cId="1237815361" sldId="275"/>
            <ac:spMk id="20" creationId="{75B33EA0-5274-4418-86C3-3F13C5B9BE5E}"/>
          </ac:spMkLst>
        </pc:spChg>
        <pc:spChg chg="del">
          <ac:chgData name="김 지윤" userId="3a9c98589d511eef" providerId="LiveId" clId="{89EC298A-606B-4A4A-9FC3-0BA0D86AA744}" dt="2022-10-09T08:10:21.288" v="234" actId="478"/>
          <ac:spMkLst>
            <pc:docMk/>
            <pc:sldMk cId="1237815361" sldId="275"/>
            <ac:spMk id="21" creationId="{B1359C1A-1752-409A-B905-A898CEB08566}"/>
          </ac:spMkLst>
        </pc:spChg>
        <pc:spChg chg="del">
          <ac:chgData name="김 지윤" userId="3a9c98589d511eef" providerId="LiveId" clId="{89EC298A-606B-4A4A-9FC3-0BA0D86AA744}" dt="2022-10-09T08:10:21.288" v="234" actId="478"/>
          <ac:spMkLst>
            <pc:docMk/>
            <pc:sldMk cId="1237815361" sldId="275"/>
            <ac:spMk id="22" creationId="{2CDC731C-A5CA-4200-AACA-B6B254B7A60F}"/>
          </ac:spMkLst>
        </pc:spChg>
        <pc:spChg chg="del">
          <ac:chgData name="김 지윤" userId="3a9c98589d511eef" providerId="LiveId" clId="{89EC298A-606B-4A4A-9FC3-0BA0D86AA744}" dt="2022-10-09T08:10:21.288" v="234" actId="478"/>
          <ac:spMkLst>
            <pc:docMk/>
            <pc:sldMk cId="1237815361" sldId="275"/>
            <ac:spMk id="23" creationId="{D4F1981A-9607-431C-B3E5-A35B37527CC1}"/>
          </ac:spMkLst>
        </pc:spChg>
        <pc:spChg chg="del">
          <ac:chgData name="김 지윤" userId="3a9c98589d511eef" providerId="LiveId" clId="{89EC298A-606B-4A4A-9FC3-0BA0D86AA744}" dt="2022-10-09T08:10:21.288" v="234" actId="478"/>
          <ac:spMkLst>
            <pc:docMk/>
            <pc:sldMk cId="1237815361" sldId="275"/>
            <ac:spMk id="24" creationId="{EFDC52FF-1B8A-440D-8EA6-A35FCE5294A0}"/>
          </ac:spMkLst>
        </pc:spChg>
        <pc:spChg chg="del">
          <ac:chgData name="김 지윤" userId="3a9c98589d511eef" providerId="LiveId" clId="{89EC298A-606B-4A4A-9FC3-0BA0D86AA744}" dt="2022-10-09T08:10:21.288" v="234" actId="478"/>
          <ac:spMkLst>
            <pc:docMk/>
            <pc:sldMk cId="1237815361" sldId="275"/>
            <ac:spMk id="25" creationId="{2294273C-B085-49B3-B83D-A58DAE627BFA}"/>
          </ac:spMkLst>
        </pc:spChg>
        <pc:spChg chg="add del mod">
          <ac:chgData name="김 지윤" userId="3a9c98589d511eef" providerId="LiveId" clId="{89EC298A-606B-4A4A-9FC3-0BA0D86AA744}" dt="2022-10-10T10:04:46.675" v="1269" actId="478"/>
          <ac:spMkLst>
            <pc:docMk/>
            <pc:sldMk cId="1237815361" sldId="275"/>
            <ac:spMk id="26" creationId="{78C90004-BB9E-394C-EF00-3BB52D84AD5B}"/>
          </ac:spMkLst>
        </pc:spChg>
        <pc:grpChg chg="mod">
          <ac:chgData name="김 지윤" userId="3a9c98589d511eef" providerId="LiveId" clId="{89EC298A-606B-4A4A-9FC3-0BA0D86AA744}" dt="2022-10-09T08:51:36.961" v="363" actId="1076"/>
          <ac:grpSpMkLst>
            <pc:docMk/>
            <pc:sldMk cId="1237815361" sldId="275"/>
            <ac:grpSpMk id="3" creationId="{00000000-0000-0000-0000-000000000000}"/>
          </ac:grpSpMkLst>
        </pc:grpChg>
        <pc:graphicFrameChg chg="add mod modGraphic">
          <ac:chgData name="김 지윤" userId="3a9c98589d511eef" providerId="LiveId" clId="{89EC298A-606B-4A4A-9FC3-0BA0D86AA744}" dt="2022-10-10T10:05:17.593" v="1274" actId="1076"/>
          <ac:graphicFrameMkLst>
            <pc:docMk/>
            <pc:sldMk cId="1237815361" sldId="275"/>
            <ac:graphicFrameMk id="5" creationId="{7851C557-11E4-F165-7CF5-F321C7651A00}"/>
          </ac:graphicFrameMkLst>
        </pc:graphicFrameChg>
        <pc:graphicFrameChg chg="del">
          <ac:chgData name="김 지윤" userId="3a9c98589d511eef" providerId="LiveId" clId="{89EC298A-606B-4A4A-9FC3-0BA0D86AA744}" dt="2022-10-09T08:10:21.288" v="234" actId="478"/>
          <ac:graphicFrameMkLst>
            <pc:docMk/>
            <pc:sldMk cId="1237815361" sldId="275"/>
            <ac:graphicFrameMk id="19" creationId="{908EEB87-7580-48E2-8F3E-0565E1670093}"/>
          </ac:graphicFrameMkLst>
        </pc:graphicFrameChg>
        <pc:picChg chg="add mod">
          <ac:chgData name="김 지윤" userId="3a9c98589d511eef" providerId="LiveId" clId="{89EC298A-606B-4A4A-9FC3-0BA0D86AA744}" dt="2022-10-10T10:19:40.481" v="1481"/>
          <ac:picMkLst>
            <pc:docMk/>
            <pc:sldMk cId="1237815361" sldId="275"/>
            <ac:picMk id="2" creationId="{3386B160-8CF0-E3BE-1AD4-B39F13EA26CE}"/>
          </ac:picMkLst>
        </pc:picChg>
        <pc:cxnChg chg="del">
          <ac:chgData name="김 지윤" userId="3a9c98589d511eef" providerId="LiveId" clId="{89EC298A-606B-4A4A-9FC3-0BA0D86AA744}" dt="2022-10-09T08:10:21.288" v="234" actId="478"/>
          <ac:cxnSpMkLst>
            <pc:docMk/>
            <pc:sldMk cId="1237815361" sldId="275"/>
            <ac:cxnSpMk id="17" creationId="{23097B00-FF67-4489-BFC0-505F6B816BAB}"/>
          </ac:cxnSpMkLst>
        </pc:cxnChg>
        <pc:cxnChg chg="del">
          <ac:chgData name="김 지윤" userId="3a9c98589d511eef" providerId="LiveId" clId="{89EC298A-606B-4A4A-9FC3-0BA0D86AA744}" dt="2022-10-09T08:10:21.288" v="234" actId="478"/>
          <ac:cxnSpMkLst>
            <pc:docMk/>
            <pc:sldMk cId="1237815361" sldId="275"/>
            <ac:cxnSpMk id="18" creationId="{E390402A-22A0-47D7-BFED-2A6F88F0A275}"/>
          </ac:cxnSpMkLst>
        </pc:cxnChg>
      </pc:sldChg>
      <pc:sldChg chg="delSp modSp add del mod">
        <pc:chgData name="김 지윤" userId="3a9c98589d511eef" providerId="LiveId" clId="{89EC298A-606B-4A4A-9FC3-0BA0D86AA744}" dt="2022-10-10T10:05:20.766" v="1275" actId="47"/>
        <pc:sldMkLst>
          <pc:docMk/>
          <pc:sldMk cId="2819884330" sldId="276"/>
        </pc:sldMkLst>
        <pc:spChg chg="del">
          <ac:chgData name="김 지윤" userId="3a9c98589d511eef" providerId="LiveId" clId="{89EC298A-606B-4A4A-9FC3-0BA0D86AA744}" dt="2022-10-10T09:53:43.227" v="1011" actId="478"/>
          <ac:spMkLst>
            <pc:docMk/>
            <pc:sldMk cId="2819884330" sldId="276"/>
            <ac:spMk id="2" creationId="{00000000-0000-0000-0000-000000000000}"/>
          </ac:spMkLst>
        </pc:spChg>
        <pc:spChg chg="mod">
          <ac:chgData name="김 지윤" userId="3a9c98589d511eef" providerId="LiveId" clId="{89EC298A-606B-4A4A-9FC3-0BA0D86AA744}" dt="2022-10-10T09:53:46.303" v="1012" actId="1076"/>
          <ac:spMkLst>
            <pc:docMk/>
            <pc:sldMk cId="2819884330" sldId="276"/>
            <ac:spMk id="4" creationId="{2BA8D801-3B9D-765D-728C-C559EDC913FC}"/>
          </ac:spMkLst>
        </pc:spChg>
        <pc:spChg chg="del">
          <ac:chgData name="김 지윤" userId="3a9c98589d511eef" providerId="LiveId" clId="{89EC298A-606B-4A4A-9FC3-0BA0D86AA744}" dt="2022-10-10T09:53:43.227" v="1011" actId="478"/>
          <ac:spMkLst>
            <pc:docMk/>
            <pc:sldMk cId="2819884330" sldId="276"/>
            <ac:spMk id="15" creationId="{8D7299E4-14DF-4D40-B3BF-F97EFD169D6E}"/>
          </ac:spMkLst>
        </pc:spChg>
        <pc:spChg chg="del">
          <ac:chgData name="김 지윤" userId="3a9c98589d511eef" providerId="LiveId" clId="{89EC298A-606B-4A4A-9FC3-0BA0D86AA744}" dt="2022-10-10T09:53:43.227" v="1011" actId="478"/>
          <ac:spMkLst>
            <pc:docMk/>
            <pc:sldMk cId="2819884330" sldId="276"/>
            <ac:spMk id="16" creationId="{5DF27CBF-8F72-4864-9079-7FF2EB6C6768}"/>
          </ac:spMkLst>
        </pc:spChg>
        <pc:spChg chg="del">
          <ac:chgData name="김 지윤" userId="3a9c98589d511eef" providerId="LiveId" clId="{89EC298A-606B-4A4A-9FC3-0BA0D86AA744}" dt="2022-10-10T09:53:43.227" v="1011" actId="478"/>
          <ac:spMkLst>
            <pc:docMk/>
            <pc:sldMk cId="2819884330" sldId="276"/>
            <ac:spMk id="20" creationId="{75B33EA0-5274-4418-86C3-3F13C5B9BE5E}"/>
          </ac:spMkLst>
        </pc:spChg>
        <pc:spChg chg="del">
          <ac:chgData name="김 지윤" userId="3a9c98589d511eef" providerId="LiveId" clId="{89EC298A-606B-4A4A-9FC3-0BA0D86AA744}" dt="2022-10-10T09:53:43.227" v="1011" actId="478"/>
          <ac:spMkLst>
            <pc:docMk/>
            <pc:sldMk cId="2819884330" sldId="276"/>
            <ac:spMk id="21" creationId="{B1359C1A-1752-409A-B905-A898CEB08566}"/>
          </ac:spMkLst>
        </pc:spChg>
        <pc:spChg chg="del">
          <ac:chgData name="김 지윤" userId="3a9c98589d511eef" providerId="LiveId" clId="{89EC298A-606B-4A4A-9FC3-0BA0D86AA744}" dt="2022-10-10T09:53:43.227" v="1011" actId="478"/>
          <ac:spMkLst>
            <pc:docMk/>
            <pc:sldMk cId="2819884330" sldId="276"/>
            <ac:spMk id="22" creationId="{2CDC731C-A5CA-4200-AACA-B6B254B7A60F}"/>
          </ac:spMkLst>
        </pc:spChg>
        <pc:spChg chg="del">
          <ac:chgData name="김 지윤" userId="3a9c98589d511eef" providerId="LiveId" clId="{89EC298A-606B-4A4A-9FC3-0BA0D86AA744}" dt="2022-10-10T09:53:43.227" v="1011" actId="478"/>
          <ac:spMkLst>
            <pc:docMk/>
            <pc:sldMk cId="2819884330" sldId="276"/>
            <ac:spMk id="23" creationId="{D4F1981A-9607-431C-B3E5-A35B37527CC1}"/>
          </ac:spMkLst>
        </pc:spChg>
        <pc:spChg chg="del">
          <ac:chgData name="김 지윤" userId="3a9c98589d511eef" providerId="LiveId" clId="{89EC298A-606B-4A4A-9FC3-0BA0D86AA744}" dt="2022-10-10T09:53:43.227" v="1011" actId="478"/>
          <ac:spMkLst>
            <pc:docMk/>
            <pc:sldMk cId="2819884330" sldId="276"/>
            <ac:spMk id="24" creationId="{EFDC52FF-1B8A-440D-8EA6-A35FCE5294A0}"/>
          </ac:spMkLst>
        </pc:spChg>
        <pc:spChg chg="del">
          <ac:chgData name="김 지윤" userId="3a9c98589d511eef" providerId="LiveId" clId="{89EC298A-606B-4A4A-9FC3-0BA0D86AA744}" dt="2022-10-10T09:53:43.227" v="1011" actId="478"/>
          <ac:spMkLst>
            <pc:docMk/>
            <pc:sldMk cId="2819884330" sldId="276"/>
            <ac:spMk id="25" creationId="{2294273C-B085-49B3-B83D-A58DAE627BFA}"/>
          </ac:spMkLst>
        </pc:spChg>
        <pc:graphicFrameChg chg="del">
          <ac:chgData name="김 지윤" userId="3a9c98589d511eef" providerId="LiveId" clId="{89EC298A-606B-4A4A-9FC3-0BA0D86AA744}" dt="2022-10-10T09:53:43.227" v="1011" actId="478"/>
          <ac:graphicFrameMkLst>
            <pc:docMk/>
            <pc:sldMk cId="2819884330" sldId="276"/>
            <ac:graphicFrameMk id="19" creationId="{908EEB87-7580-48E2-8F3E-0565E1670093}"/>
          </ac:graphicFrameMkLst>
        </pc:graphicFrameChg>
        <pc:cxnChg chg="del">
          <ac:chgData name="김 지윤" userId="3a9c98589d511eef" providerId="LiveId" clId="{89EC298A-606B-4A4A-9FC3-0BA0D86AA744}" dt="2022-10-10T09:53:43.227" v="1011" actId="478"/>
          <ac:cxnSpMkLst>
            <pc:docMk/>
            <pc:sldMk cId="2819884330" sldId="276"/>
            <ac:cxnSpMk id="17" creationId="{23097B00-FF67-4489-BFC0-505F6B816BAB}"/>
          </ac:cxnSpMkLst>
        </pc:cxnChg>
        <pc:cxnChg chg="del">
          <ac:chgData name="김 지윤" userId="3a9c98589d511eef" providerId="LiveId" clId="{89EC298A-606B-4A4A-9FC3-0BA0D86AA744}" dt="2022-10-10T09:53:43.227" v="1011" actId="478"/>
          <ac:cxnSpMkLst>
            <pc:docMk/>
            <pc:sldMk cId="2819884330" sldId="276"/>
            <ac:cxnSpMk id="18" creationId="{E390402A-22A0-47D7-BFED-2A6F88F0A275}"/>
          </ac:cxnSpMkLst>
        </pc:cxnChg>
      </pc:sldChg>
      <pc:sldChg chg="addSp delSp modSp add del mod ord setBg">
        <pc:chgData name="김 지윤" userId="3a9c98589d511eef" providerId="LiveId" clId="{89EC298A-606B-4A4A-9FC3-0BA0D86AA744}" dt="2022-10-10T10:20:55.923" v="1486" actId="47"/>
        <pc:sldMkLst>
          <pc:docMk/>
          <pc:sldMk cId="211387028" sldId="277"/>
        </pc:sldMkLst>
        <pc:spChg chg="add del mod topLvl">
          <ac:chgData name="김 지윤" userId="3a9c98589d511eef" providerId="LiveId" clId="{89EC298A-606B-4A4A-9FC3-0BA0D86AA744}" dt="2022-10-10T07:06:22.547" v="427" actId="1076"/>
          <ac:spMkLst>
            <pc:docMk/>
            <pc:sldMk cId="211387028" sldId="277"/>
            <ac:spMk id="6" creationId="{F669D5D3-77E9-03D5-6430-32CD64683AB3}"/>
          </ac:spMkLst>
        </pc:spChg>
        <pc:spChg chg="mod topLvl">
          <ac:chgData name="김 지윤" userId="3a9c98589d511eef" providerId="LiveId" clId="{89EC298A-606B-4A4A-9FC3-0BA0D86AA744}" dt="2022-10-10T07:06:57.923" v="437" actId="1076"/>
          <ac:spMkLst>
            <pc:docMk/>
            <pc:sldMk cId="211387028" sldId="277"/>
            <ac:spMk id="7" creationId="{9D05BFDF-F517-1901-CF4D-BBC99DE66917}"/>
          </ac:spMkLst>
        </pc:spChg>
        <pc:spChg chg="add mod">
          <ac:chgData name="김 지윤" userId="3a9c98589d511eef" providerId="LiveId" clId="{89EC298A-606B-4A4A-9FC3-0BA0D86AA744}" dt="2022-10-10T10:06:38.735" v="1353" actId="1076"/>
          <ac:spMkLst>
            <pc:docMk/>
            <pc:sldMk cId="211387028" sldId="277"/>
            <ac:spMk id="11" creationId="{6F4082A1-8469-EACC-FF46-CFE413E9C5F6}"/>
          </ac:spMkLst>
        </pc:spChg>
        <pc:spChg chg="add del mod">
          <ac:chgData name="김 지윤" userId="3a9c98589d511eef" providerId="LiveId" clId="{89EC298A-606B-4A4A-9FC3-0BA0D86AA744}" dt="2022-10-10T07:06:12.938" v="423" actId="478"/>
          <ac:spMkLst>
            <pc:docMk/>
            <pc:sldMk cId="211387028" sldId="277"/>
            <ac:spMk id="16" creationId="{BB849CE4-9DD2-E00D-DF40-4F3BB2474052}"/>
          </ac:spMkLst>
        </pc:spChg>
        <pc:grpChg chg="add del mod">
          <ac:chgData name="김 지윤" userId="3a9c98589d511eef" providerId="LiveId" clId="{89EC298A-606B-4A4A-9FC3-0BA0D86AA744}" dt="2022-10-10T07:07:15.750" v="442" actId="1076"/>
          <ac:grpSpMkLst>
            <pc:docMk/>
            <pc:sldMk cId="211387028" sldId="277"/>
            <ac:grpSpMk id="3" creationId="{00000000-0000-0000-0000-000000000000}"/>
          </ac:grpSpMkLst>
        </pc:grpChg>
        <pc:grpChg chg="mod">
          <ac:chgData name="김 지윤" userId="3a9c98589d511eef" providerId="LiveId" clId="{89EC298A-606B-4A4A-9FC3-0BA0D86AA744}" dt="2022-10-10T07:07:36.517" v="446" actId="1076"/>
          <ac:grpSpMkLst>
            <pc:docMk/>
            <pc:sldMk cId="211387028" sldId="277"/>
            <ac:grpSpMk id="4" creationId="{00000000-0000-0000-0000-000000000000}"/>
          </ac:grpSpMkLst>
        </pc:grpChg>
        <pc:picChg chg="del">
          <ac:chgData name="김 지윤" userId="3a9c98589d511eef" providerId="LiveId" clId="{89EC298A-606B-4A4A-9FC3-0BA0D86AA744}" dt="2022-10-10T07:05:14.359" v="404" actId="478"/>
          <ac:picMkLst>
            <pc:docMk/>
            <pc:sldMk cId="211387028" sldId="277"/>
            <ac:picMk id="2" creationId="{AF43A9E9-7EA3-B53A-0614-561C9EDD4875}"/>
          </ac:picMkLst>
        </pc:picChg>
        <pc:picChg chg="mod">
          <ac:chgData name="김 지윤" userId="3a9c98589d511eef" providerId="LiveId" clId="{89EC298A-606B-4A4A-9FC3-0BA0D86AA744}" dt="2022-10-10T07:07:40.358" v="447" actId="1076"/>
          <ac:picMkLst>
            <pc:docMk/>
            <pc:sldMk cId="211387028" sldId="277"/>
            <ac:picMk id="5" creationId="{45F358D9-732A-42A0-8D14-335C6628BA7D}"/>
          </ac:picMkLst>
        </pc:picChg>
        <pc:picChg chg="del">
          <ac:chgData name="김 지윤" userId="3a9c98589d511eef" providerId="LiveId" clId="{89EC298A-606B-4A4A-9FC3-0BA0D86AA744}" dt="2022-10-10T07:05:16.265" v="405" actId="478"/>
          <ac:picMkLst>
            <pc:docMk/>
            <pc:sldMk cId="211387028" sldId="277"/>
            <ac:picMk id="15" creationId="{8C7518B4-950B-9D8B-E301-944B421F0653}"/>
          </ac:picMkLst>
        </pc:picChg>
      </pc:sldChg>
      <pc:sldChg chg="add del setBg">
        <pc:chgData name="김 지윤" userId="3a9c98589d511eef" providerId="LiveId" clId="{89EC298A-606B-4A4A-9FC3-0BA0D86AA744}" dt="2022-10-09T10:02:26.565" v="368" actId="47"/>
        <pc:sldMkLst>
          <pc:docMk/>
          <pc:sldMk cId="2368013094" sldId="277"/>
        </pc:sldMkLst>
      </pc:sldChg>
      <pc:sldChg chg="addSp delSp modSp add mod setBg">
        <pc:chgData name="김 지윤" userId="3a9c98589d511eef" providerId="LiveId" clId="{89EC298A-606B-4A4A-9FC3-0BA0D86AA744}" dt="2022-10-10T10:47:15.970" v="1583"/>
        <pc:sldMkLst>
          <pc:docMk/>
          <pc:sldMk cId="958005981" sldId="278"/>
        </pc:sldMkLst>
        <pc:spChg chg="mod">
          <ac:chgData name="김 지윤" userId="3a9c98589d511eef" providerId="LiveId" clId="{89EC298A-606B-4A4A-9FC3-0BA0D86AA744}" dt="2022-10-10T07:44:33.485" v="902" actId="14100"/>
          <ac:spMkLst>
            <pc:docMk/>
            <pc:sldMk cId="958005981" sldId="278"/>
            <ac:spMk id="2" creationId="{00000000-0000-0000-0000-000000000000}"/>
          </ac:spMkLst>
        </pc:spChg>
        <pc:spChg chg="mod">
          <ac:chgData name="김 지윤" userId="3a9c98589d511eef" providerId="LiveId" clId="{89EC298A-606B-4A4A-9FC3-0BA0D86AA744}" dt="2022-10-10T09:54:02.903" v="1015" actId="207"/>
          <ac:spMkLst>
            <pc:docMk/>
            <pc:sldMk cId="958005981" sldId="278"/>
            <ac:spMk id="16" creationId="{5DF27CBF-8F72-4864-9079-7FF2EB6C6768}"/>
          </ac:spMkLst>
        </pc:spChg>
        <pc:spChg chg="mod">
          <ac:chgData name="김 지윤" userId="3a9c98589d511eef" providerId="LiveId" clId="{89EC298A-606B-4A4A-9FC3-0BA0D86AA744}" dt="2022-10-10T07:45:30.752" v="909" actId="20577"/>
          <ac:spMkLst>
            <pc:docMk/>
            <pc:sldMk cId="958005981" sldId="278"/>
            <ac:spMk id="20" creationId="{75B33EA0-5274-4418-86C3-3F13C5B9BE5E}"/>
          </ac:spMkLst>
        </pc:spChg>
        <pc:spChg chg="del mod">
          <ac:chgData name="김 지윤" userId="3a9c98589d511eef" providerId="LiveId" clId="{89EC298A-606B-4A4A-9FC3-0BA0D86AA744}" dt="2022-10-10T07:39:45.723" v="887" actId="478"/>
          <ac:spMkLst>
            <pc:docMk/>
            <pc:sldMk cId="958005981" sldId="278"/>
            <ac:spMk id="22" creationId="{2CDC731C-A5CA-4200-AACA-B6B254B7A60F}"/>
          </ac:spMkLst>
        </pc:spChg>
        <pc:spChg chg="mod">
          <ac:chgData name="김 지윤" userId="3a9c98589d511eef" providerId="LiveId" clId="{89EC298A-606B-4A4A-9FC3-0BA0D86AA744}" dt="2022-10-10T10:47:15.970" v="1583"/>
          <ac:spMkLst>
            <pc:docMk/>
            <pc:sldMk cId="958005981" sldId="278"/>
            <ac:spMk id="34" creationId="{04F456FF-A3CA-1003-FB28-F03C30BB1F71}"/>
          </ac:spMkLst>
        </pc:spChg>
        <pc:grpChg chg="mod">
          <ac:chgData name="김 지윤" userId="3a9c98589d511eef" providerId="LiveId" clId="{89EC298A-606B-4A4A-9FC3-0BA0D86AA744}" dt="2022-10-10T07:45:11.140" v="904" actId="1076"/>
          <ac:grpSpMkLst>
            <pc:docMk/>
            <pc:sldMk cId="958005981" sldId="278"/>
            <ac:grpSpMk id="3" creationId="{00000000-0000-0000-0000-000000000000}"/>
          </ac:grpSpMkLst>
        </pc:grpChg>
        <pc:picChg chg="add mod">
          <ac:chgData name="김 지윤" userId="3a9c98589d511eef" providerId="LiveId" clId="{89EC298A-606B-4A4A-9FC3-0BA0D86AA744}" dt="2022-10-10T10:19:35.639" v="1477"/>
          <ac:picMkLst>
            <pc:docMk/>
            <pc:sldMk cId="958005981" sldId="278"/>
            <ac:picMk id="4" creationId="{68BBF662-3A8A-C1F3-6679-F6631F77AFAE}"/>
          </ac:picMkLst>
        </pc:picChg>
        <pc:cxnChg chg="mod">
          <ac:chgData name="김 지윤" userId="3a9c98589d511eef" providerId="LiveId" clId="{89EC298A-606B-4A4A-9FC3-0BA0D86AA744}" dt="2022-10-10T07:45:19.047" v="905" actId="1076"/>
          <ac:cxnSpMkLst>
            <pc:docMk/>
            <pc:sldMk cId="958005981" sldId="278"/>
            <ac:cxnSpMk id="17" creationId="{23097B00-FF67-4489-BFC0-505F6B816BAB}"/>
          </ac:cxnSpMkLst>
        </pc:cxnChg>
      </pc:sldChg>
      <pc:sldChg chg="add setBg">
        <pc:chgData name="김 지윤" userId="3a9c98589d511eef" providerId="LiveId" clId="{89EC298A-606B-4A4A-9FC3-0BA0D86AA744}" dt="2022-10-10T10:20:25.668" v="1483"/>
        <pc:sldMkLst>
          <pc:docMk/>
          <pc:sldMk cId="415283483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55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5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8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2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78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0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6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06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6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4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9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830962" y="1440593"/>
            <a:ext cx="6530076" cy="4045407"/>
            <a:chOff x="192000" y="161036"/>
            <a:chExt cx="11808000" cy="6535928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161036"/>
              <a:ext cx="11808000" cy="806881"/>
            </a:xfrm>
            <a:prstGeom prst="round2SameRect">
              <a:avLst/>
            </a:prstGeom>
            <a:solidFill>
              <a:srgbClr val="425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967917"/>
              <a:ext cx="11808000" cy="5729047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254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endParaRPr lang="ko-KR" altLang="en-US" sz="2000" b="1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408C48C-81C6-60E9-846A-4560ABEE1EEB}"/>
              </a:ext>
            </a:extLst>
          </p:cNvPr>
          <p:cNvSpPr/>
          <p:nvPr/>
        </p:nvSpPr>
        <p:spPr>
          <a:xfrm>
            <a:off x="8997950" y="1578158"/>
            <a:ext cx="225521" cy="227493"/>
          </a:xfrm>
          <a:custGeom>
            <a:avLst/>
            <a:gdLst>
              <a:gd name="connsiteX0" fmla="*/ 372193 w 711517"/>
              <a:gd name="connsiteY0" fmla="*/ 605492 h 717737"/>
              <a:gd name="connsiteX1" fmla="*/ 484438 w 711517"/>
              <a:gd name="connsiteY1" fmla="*/ 605492 h 717737"/>
              <a:gd name="connsiteX2" fmla="*/ 484438 w 711517"/>
              <a:gd name="connsiteY2" fmla="*/ 717737 h 717737"/>
              <a:gd name="connsiteX3" fmla="*/ 372193 w 711517"/>
              <a:gd name="connsiteY3" fmla="*/ 717737 h 717737"/>
              <a:gd name="connsiteX4" fmla="*/ 113585 w 711517"/>
              <a:gd name="connsiteY4" fmla="*/ 494585 h 717737"/>
              <a:gd name="connsiteX5" fmla="*/ 221694 w 711517"/>
              <a:gd name="connsiteY5" fmla="*/ 494585 h 717737"/>
              <a:gd name="connsiteX6" fmla="*/ 221694 w 711517"/>
              <a:gd name="connsiteY6" fmla="*/ 602694 h 717737"/>
              <a:gd name="connsiteX7" fmla="*/ 113585 w 711517"/>
              <a:gd name="connsiteY7" fmla="*/ 602694 h 717737"/>
              <a:gd name="connsiteX8" fmla="*/ 63338 w 711517"/>
              <a:gd name="connsiteY8" fmla="*/ 444338 h 717737"/>
              <a:gd name="connsiteX9" fmla="*/ 63338 w 711517"/>
              <a:gd name="connsiteY9" fmla="*/ 652942 h 717737"/>
              <a:gd name="connsiteX10" fmla="*/ 271942 w 711517"/>
              <a:gd name="connsiteY10" fmla="*/ 652942 h 717737"/>
              <a:gd name="connsiteX11" fmla="*/ 271942 w 711517"/>
              <a:gd name="connsiteY11" fmla="*/ 444338 h 717737"/>
              <a:gd name="connsiteX12" fmla="*/ 595228 w 711517"/>
              <a:gd name="connsiteY12" fmla="*/ 381000 h 717737"/>
              <a:gd name="connsiteX13" fmla="*/ 707473 w 711517"/>
              <a:gd name="connsiteY13" fmla="*/ 381000 h 717737"/>
              <a:gd name="connsiteX14" fmla="*/ 707473 w 711517"/>
              <a:gd name="connsiteY14" fmla="*/ 493245 h 717737"/>
              <a:gd name="connsiteX15" fmla="*/ 707473 w 711517"/>
              <a:gd name="connsiteY15" fmla="*/ 605490 h 717737"/>
              <a:gd name="connsiteX16" fmla="*/ 707473 w 711517"/>
              <a:gd name="connsiteY16" fmla="*/ 717735 h 717737"/>
              <a:gd name="connsiteX17" fmla="*/ 595228 w 711517"/>
              <a:gd name="connsiteY17" fmla="*/ 717735 h 717737"/>
              <a:gd name="connsiteX18" fmla="*/ 595228 w 711517"/>
              <a:gd name="connsiteY18" fmla="*/ 605490 h 717737"/>
              <a:gd name="connsiteX19" fmla="*/ 482983 w 711517"/>
              <a:gd name="connsiteY19" fmla="*/ 605490 h 717737"/>
              <a:gd name="connsiteX20" fmla="*/ 482983 w 711517"/>
              <a:gd name="connsiteY20" fmla="*/ 493247 h 717737"/>
              <a:gd name="connsiteX21" fmla="*/ 372193 w 711517"/>
              <a:gd name="connsiteY21" fmla="*/ 493247 h 717737"/>
              <a:gd name="connsiteX22" fmla="*/ 372193 w 711517"/>
              <a:gd name="connsiteY22" fmla="*/ 381002 h 717737"/>
              <a:gd name="connsiteX23" fmla="*/ 484438 w 711517"/>
              <a:gd name="connsiteY23" fmla="*/ 381002 h 717737"/>
              <a:gd name="connsiteX24" fmla="*/ 484438 w 711517"/>
              <a:gd name="connsiteY24" fmla="*/ 493245 h 717737"/>
              <a:gd name="connsiteX25" fmla="*/ 595228 w 711517"/>
              <a:gd name="connsiteY25" fmla="*/ 493245 h 717737"/>
              <a:gd name="connsiteX26" fmla="*/ 0 w 711517"/>
              <a:gd name="connsiteY26" fmla="*/ 381000 h 717737"/>
              <a:gd name="connsiteX27" fmla="*/ 335280 w 711517"/>
              <a:gd name="connsiteY27" fmla="*/ 381000 h 717737"/>
              <a:gd name="connsiteX28" fmla="*/ 335280 w 711517"/>
              <a:gd name="connsiteY28" fmla="*/ 716280 h 717737"/>
              <a:gd name="connsiteX29" fmla="*/ 0 w 711517"/>
              <a:gd name="connsiteY29" fmla="*/ 716280 h 717737"/>
              <a:gd name="connsiteX30" fmla="*/ 489822 w 711517"/>
              <a:gd name="connsiteY30" fmla="*/ 113585 h 717737"/>
              <a:gd name="connsiteX31" fmla="*/ 597931 w 711517"/>
              <a:gd name="connsiteY31" fmla="*/ 113585 h 717737"/>
              <a:gd name="connsiteX32" fmla="*/ 597931 w 711517"/>
              <a:gd name="connsiteY32" fmla="*/ 221694 h 717737"/>
              <a:gd name="connsiteX33" fmla="*/ 489822 w 711517"/>
              <a:gd name="connsiteY33" fmla="*/ 221694 h 717737"/>
              <a:gd name="connsiteX34" fmla="*/ 113585 w 711517"/>
              <a:gd name="connsiteY34" fmla="*/ 113585 h 717737"/>
              <a:gd name="connsiteX35" fmla="*/ 221694 w 711517"/>
              <a:gd name="connsiteY35" fmla="*/ 113585 h 717737"/>
              <a:gd name="connsiteX36" fmla="*/ 221694 w 711517"/>
              <a:gd name="connsiteY36" fmla="*/ 221694 h 717737"/>
              <a:gd name="connsiteX37" fmla="*/ 113585 w 711517"/>
              <a:gd name="connsiteY37" fmla="*/ 221694 h 717737"/>
              <a:gd name="connsiteX38" fmla="*/ 439575 w 711517"/>
              <a:gd name="connsiteY38" fmla="*/ 63338 h 717737"/>
              <a:gd name="connsiteX39" fmla="*/ 439575 w 711517"/>
              <a:gd name="connsiteY39" fmla="*/ 271942 h 717737"/>
              <a:gd name="connsiteX40" fmla="*/ 648179 w 711517"/>
              <a:gd name="connsiteY40" fmla="*/ 271942 h 717737"/>
              <a:gd name="connsiteX41" fmla="*/ 648179 w 711517"/>
              <a:gd name="connsiteY41" fmla="*/ 63338 h 717737"/>
              <a:gd name="connsiteX42" fmla="*/ 63338 w 711517"/>
              <a:gd name="connsiteY42" fmla="*/ 63338 h 717737"/>
              <a:gd name="connsiteX43" fmla="*/ 63338 w 711517"/>
              <a:gd name="connsiteY43" fmla="*/ 271942 h 717737"/>
              <a:gd name="connsiteX44" fmla="*/ 271942 w 711517"/>
              <a:gd name="connsiteY44" fmla="*/ 271942 h 717737"/>
              <a:gd name="connsiteX45" fmla="*/ 271942 w 711517"/>
              <a:gd name="connsiteY45" fmla="*/ 63338 h 717737"/>
              <a:gd name="connsiteX46" fmla="*/ 376237 w 711517"/>
              <a:gd name="connsiteY46" fmla="*/ 0 h 717737"/>
              <a:gd name="connsiteX47" fmla="*/ 711517 w 711517"/>
              <a:gd name="connsiteY47" fmla="*/ 0 h 717737"/>
              <a:gd name="connsiteX48" fmla="*/ 711517 w 711517"/>
              <a:gd name="connsiteY48" fmla="*/ 335280 h 717737"/>
              <a:gd name="connsiteX49" fmla="*/ 376237 w 711517"/>
              <a:gd name="connsiteY49" fmla="*/ 335280 h 717737"/>
              <a:gd name="connsiteX50" fmla="*/ 0 w 711517"/>
              <a:gd name="connsiteY50" fmla="*/ 0 h 717737"/>
              <a:gd name="connsiteX51" fmla="*/ 335280 w 711517"/>
              <a:gd name="connsiteY51" fmla="*/ 0 h 717737"/>
              <a:gd name="connsiteX52" fmla="*/ 335280 w 711517"/>
              <a:gd name="connsiteY52" fmla="*/ 335280 h 717737"/>
              <a:gd name="connsiteX53" fmla="*/ 0 w 711517"/>
              <a:gd name="connsiteY53" fmla="*/ 335280 h 7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11517" h="717737">
                <a:moveTo>
                  <a:pt x="372193" y="605492"/>
                </a:moveTo>
                <a:lnTo>
                  <a:pt x="484438" y="605492"/>
                </a:lnTo>
                <a:lnTo>
                  <a:pt x="484438" y="717737"/>
                </a:lnTo>
                <a:lnTo>
                  <a:pt x="372193" y="717737"/>
                </a:lnTo>
                <a:close/>
                <a:moveTo>
                  <a:pt x="113585" y="494585"/>
                </a:moveTo>
                <a:lnTo>
                  <a:pt x="221694" y="494585"/>
                </a:lnTo>
                <a:lnTo>
                  <a:pt x="221694" y="602694"/>
                </a:lnTo>
                <a:lnTo>
                  <a:pt x="113585" y="602694"/>
                </a:lnTo>
                <a:close/>
                <a:moveTo>
                  <a:pt x="63338" y="444338"/>
                </a:moveTo>
                <a:lnTo>
                  <a:pt x="63338" y="652942"/>
                </a:lnTo>
                <a:lnTo>
                  <a:pt x="271942" y="652942"/>
                </a:lnTo>
                <a:lnTo>
                  <a:pt x="271942" y="444338"/>
                </a:lnTo>
                <a:close/>
                <a:moveTo>
                  <a:pt x="595228" y="381000"/>
                </a:moveTo>
                <a:lnTo>
                  <a:pt x="707473" y="381000"/>
                </a:lnTo>
                <a:lnTo>
                  <a:pt x="707473" y="493245"/>
                </a:lnTo>
                <a:lnTo>
                  <a:pt x="707473" y="605490"/>
                </a:lnTo>
                <a:lnTo>
                  <a:pt x="707473" y="717735"/>
                </a:lnTo>
                <a:lnTo>
                  <a:pt x="595228" y="717735"/>
                </a:lnTo>
                <a:lnTo>
                  <a:pt x="595228" y="605490"/>
                </a:lnTo>
                <a:lnTo>
                  <a:pt x="482983" y="605490"/>
                </a:lnTo>
                <a:lnTo>
                  <a:pt x="482983" y="493247"/>
                </a:lnTo>
                <a:lnTo>
                  <a:pt x="372193" y="493247"/>
                </a:lnTo>
                <a:lnTo>
                  <a:pt x="372193" y="381002"/>
                </a:lnTo>
                <a:lnTo>
                  <a:pt x="484438" y="381002"/>
                </a:lnTo>
                <a:lnTo>
                  <a:pt x="484438" y="493245"/>
                </a:lnTo>
                <a:lnTo>
                  <a:pt x="595228" y="493245"/>
                </a:lnTo>
                <a:close/>
                <a:moveTo>
                  <a:pt x="0" y="381000"/>
                </a:moveTo>
                <a:lnTo>
                  <a:pt x="335280" y="381000"/>
                </a:lnTo>
                <a:lnTo>
                  <a:pt x="335280" y="716280"/>
                </a:lnTo>
                <a:lnTo>
                  <a:pt x="0" y="716280"/>
                </a:lnTo>
                <a:close/>
                <a:moveTo>
                  <a:pt x="489822" y="113585"/>
                </a:moveTo>
                <a:lnTo>
                  <a:pt x="597931" y="113585"/>
                </a:lnTo>
                <a:lnTo>
                  <a:pt x="597931" y="221694"/>
                </a:lnTo>
                <a:lnTo>
                  <a:pt x="489822" y="221694"/>
                </a:lnTo>
                <a:close/>
                <a:moveTo>
                  <a:pt x="113585" y="113585"/>
                </a:moveTo>
                <a:lnTo>
                  <a:pt x="221694" y="113585"/>
                </a:lnTo>
                <a:lnTo>
                  <a:pt x="221694" y="221694"/>
                </a:lnTo>
                <a:lnTo>
                  <a:pt x="113585" y="221694"/>
                </a:lnTo>
                <a:close/>
                <a:moveTo>
                  <a:pt x="439575" y="63338"/>
                </a:moveTo>
                <a:lnTo>
                  <a:pt x="439575" y="271942"/>
                </a:lnTo>
                <a:lnTo>
                  <a:pt x="648179" y="271942"/>
                </a:lnTo>
                <a:lnTo>
                  <a:pt x="648179" y="63338"/>
                </a:lnTo>
                <a:close/>
                <a:moveTo>
                  <a:pt x="63338" y="63338"/>
                </a:moveTo>
                <a:lnTo>
                  <a:pt x="63338" y="271942"/>
                </a:lnTo>
                <a:lnTo>
                  <a:pt x="271942" y="271942"/>
                </a:lnTo>
                <a:lnTo>
                  <a:pt x="271942" y="63338"/>
                </a:lnTo>
                <a:close/>
                <a:moveTo>
                  <a:pt x="376237" y="0"/>
                </a:moveTo>
                <a:lnTo>
                  <a:pt x="711517" y="0"/>
                </a:lnTo>
                <a:lnTo>
                  <a:pt x="711517" y="335280"/>
                </a:lnTo>
                <a:lnTo>
                  <a:pt x="376237" y="335280"/>
                </a:lnTo>
                <a:close/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05396" y="1573304"/>
            <a:ext cx="3181096" cy="206244"/>
            <a:chOff x="3002582" y="1629633"/>
            <a:chExt cx="2284357" cy="12133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002582" y="1629633"/>
              <a:ext cx="144770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3184567" y="1629633"/>
              <a:ext cx="144770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3366551" y="1629633"/>
              <a:ext cx="144770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7F03C0-6F6A-7BDA-0D27-7BAA91F3D7A1}"/>
                </a:ext>
              </a:extLst>
            </p:cNvPr>
            <p:cNvSpPr/>
            <p:nvPr/>
          </p:nvSpPr>
          <p:spPr>
            <a:xfrm>
              <a:off x="3738939" y="1629634"/>
              <a:ext cx="1548000" cy="1188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3563231" y="1634063"/>
              <a:ext cx="144770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" name="Object 2">
            <a:extLst>
              <a:ext uri="{FF2B5EF4-FFF2-40B4-BE49-F238E27FC236}">
                <a16:creationId xmlns:a16="http://schemas.microsoft.com/office/drawing/2014/main" id="{AF43A9E9-7EA3-B53A-0614-561C9EDD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224" y="640671"/>
            <a:ext cx="4964499" cy="940163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45F358D9-732A-42A0-8D14-335C6628B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78" y="1250020"/>
            <a:ext cx="4999411" cy="895866"/>
          </a:xfrm>
          <a:prstGeom prst="rect">
            <a:avLst/>
          </a:prstGeom>
        </p:spPr>
      </p:pic>
      <p:pic>
        <p:nvPicPr>
          <p:cNvPr id="15" name="Image 1">
            <a:extLst>
              <a:ext uri="{FF2B5EF4-FFF2-40B4-BE49-F238E27FC236}">
                <a16:creationId xmlns:a16="http://schemas.microsoft.com/office/drawing/2014/main" id="{8C7518B4-950B-9D8B-E301-944B421F0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725" y="3173052"/>
            <a:ext cx="6789533" cy="1285782"/>
          </a:xfrm>
          <a:prstGeom prst="rect">
            <a:avLst/>
          </a:prstGeom>
        </p:spPr>
      </p:pic>
      <p:pic>
        <p:nvPicPr>
          <p:cNvPr id="11" name="Object 4">
            <a:extLst>
              <a:ext uri="{FF2B5EF4-FFF2-40B4-BE49-F238E27FC236}">
                <a16:creationId xmlns:a16="http://schemas.microsoft.com/office/drawing/2014/main" id="{D1124310-B258-FC24-9707-6C3AB44E3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884" y="3819169"/>
            <a:ext cx="3684458" cy="7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6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2000" y="161036"/>
            <a:ext cx="11808000" cy="6535928"/>
            <a:chOff x="192000" y="161036"/>
            <a:chExt cx="11808000" cy="6535928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161036"/>
              <a:ext cx="11808000" cy="266700"/>
            </a:xfrm>
            <a:prstGeom prst="round2SameRect">
              <a:avLst/>
            </a:prstGeom>
            <a:solidFill>
              <a:srgbClr val="425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427736"/>
              <a:ext cx="11808000" cy="6269228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408C48C-81C6-60E9-846A-4560ABEE1EEB}"/>
                </a:ext>
              </a:extLst>
            </p:cNvPr>
            <p:cNvSpPr/>
            <p:nvPr/>
          </p:nvSpPr>
          <p:spPr>
            <a:xfrm>
              <a:off x="11695432" y="208596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7F03C0-6F6A-7BDA-0D27-7BAA91F3D7A1}"/>
                </a:ext>
              </a:extLst>
            </p:cNvPr>
            <p:cNvSpPr/>
            <p:nvPr/>
          </p:nvSpPr>
          <p:spPr>
            <a:xfrm>
              <a:off x="1033839" y="236249"/>
              <a:ext cx="1548000" cy="1188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864973" y="24067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3C975B1C-CE06-278A-29F6-FDE6B162EFB5}"/>
              </a:ext>
            </a:extLst>
          </p:cNvPr>
          <p:cNvSpPr/>
          <p:nvPr/>
        </p:nvSpPr>
        <p:spPr>
          <a:xfrm>
            <a:off x="4933959" y="2023321"/>
            <a:ext cx="2325687" cy="2325687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B22928F-762F-197B-C3CB-22E2B6EC80EC}"/>
              </a:ext>
            </a:extLst>
          </p:cNvPr>
          <p:cNvSpPr/>
          <p:nvPr/>
        </p:nvSpPr>
        <p:spPr>
          <a:xfrm>
            <a:off x="4719343" y="1808704"/>
            <a:ext cx="2754922" cy="2754922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3E3B5FE-DD50-604A-ABEA-8B02C6359313}"/>
              </a:ext>
            </a:extLst>
          </p:cNvPr>
          <p:cNvGrpSpPr/>
          <p:nvPr/>
        </p:nvGrpSpPr>
        <p:grpSpPr>
          <a:xfrm>
            <a:off x="6723079" y="3800955"/>
            <a:ext cx="948227" cy="948227"/>
            <a:chOff x="6777281" y="4096543"/>
            <a:chExt cx="1154723" cy="115472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9D42094-C75B-2B64-7753-E230C46DC582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889E3D6-9D51-98F6-6A3A-A3927F78C744}"/>
                </a:ext>
              </a:extLst>
            </p:cNvPr>
            <p:cNvSpPr/>
            <p:nvPr/>
          </p:nvSpPr>
          <p:spPr>
            <a:xfrm>
              <a:off x="6853482" y="4172744"/>
              <a:ext cx="1002323" cy="1002323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0FD144D-28F8-6AD7-F40D-F65658C6BF59}"/>
              </a:ext>
            </a:extLst>
          </p:cNvPr>
          <p:cNvGrpSpPr/>
          <p:nvPr/>
        </p:nvGrpSpPr>
        <p:grpSpPr>
          <a:xfrm>
            <a:off x="4536257" y="3800955"/>
            <a:ext cx="948227" cy="948227"/>
            <a:chOff x="6777281" y="4096543"/>
            <a:chExt cx="1154723" cy="115472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BDF862B-BE52-1B08-10D4-0D0C10AE2A1C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06A3729-DA3A-2219-D7B3-F501B7D7F75A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AF0F8EC-9F91-5A34-710B-964D2207E60E}"/>
              </a:ext>
            </a:extLst>
          </p:cNvPr>
          <p:cNvGrpSpPr/>
          <p:nvPr/>
        </p:nvGrpSpPr>
        <p:grpSpPr>
          <a:xfrm>
            <a:off x="6766371" y="1638176"/>
            <a:ext cx="948227" cy="948227"/>
            <a:chOff x="6777281" y="4096543"/>
            <a:chExt cx="1154723" cy="115472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96A3460-0995-BAB9-7D73-36FCD4ABA42B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3193676-565F-0174-D2E1-5A6961ABF2BA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763A279-E459-C25D-5B1B-5459CEEAC978}"/>
              </a:ext>
            </a:extLst>
          </p:cNvPr>
          <p:cNvCxnSpPr>
            <a:cxnSpLocks/>
            <a:stCxn id="30" idx="7"/>
            <a:endCxn id="33" idx="3"/>
          </p:cNvCxnSpPr>
          <p:nvPr/>
        </p:nvCxnSpPr>
        <p:spPr>
          <a:xfrm flipV="1">
            <a:off x="5345619" y="2447538"/>
            <a:ext cx="1559617" cy="149228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B62FBF2-62BF-FDDC-EB2F-DF9B9C6E327C}"/>
              </a:ext>
            </a:extLst>
          </p:cNvPr>
          <p:cNvCxnSpPr>
            <a:cxnSpLocks/>
            <a:stCxn id="27" idx="1"/>
            <a:endCxn id="42" idx="5"/>
          </p:cNvCxnSpPr>
          <p:nvPr/>
        </p:nvCxnSpPr>
        <p:spPr>
          <a:xfrm flipH="1" flipV="1">
            <a:off x="5342045" y="2447538"/>
            <a:ext cx="1519899" cy="149228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206194-1574-5E54-2027-30910F6F2D98}"/>
              </a:ext>
            </a:extLst>
          </p:cNvPr>
          <p:cNvSpPr/>
          <p:nvPr/>
        </p:nvSpPr>
        <p:spPr>
          <a:xfrm>
            <a:off x="7813456" y="2899640"/>
            <a:ext cx="2960791" cy="5749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C000"/>
                </a:solidFill>
              </a:rPr>
              <a:t>8-2. </a:t>
            </a:r>
            <a:r>
              <a:rPr lang="ko-KR" altLang="en-US" sz="2400" b="1" dirty="0">
                <a:solidFill>
                  <a:srgbClr val="FFC000"/>
                </a:solidFill>
              </a:rPr>
              <a:t>환불</a:t>
            </a:r>
            <a:endParaRPr lang="ko-KR" altLang="en-US" sz="1200" dirty="0">
              <a:solidFill>
                <a:srgbClr val="FFC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75A6DE-1258-712A-1A5C-09BBAD2EA54D}"/>
              </a:ext>
            </a:extLst>
          </p:cNvPr>
          <p:cNvSpPr/>
          <p:nvPr/>
        </p:nvSpPr>
        <p:spPr>
          <a:xfrm>
            <a:off x="7812041" y="3638001"/>
            <a:ext cx="4206328" cy="10202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/>
              <a:t>어떠한 사유로 회원이 주문을 철회한 상품을 회수하고</a:t>
            </a:r>
            <a:r>
              <a:rPr lang="en-US" altLang="ko-KR" sz="1400" dirty="0"/>
              <a:t>, </a:t>
            </a:r>
            <a:r>
              <a:rPr lang="ko-KR" altLang="en-US" sz="1400" dirty="0"/>
              <a:t>운영 원칙에 의거하여 결제액의 전부 또는 일부를 포인트로 지급하는 업무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8207F8F-172C-70EE-2D97-C3D727ECB074}"/>
              </a:ext>
            </a:extLst>
          </p:cNvPr>
          <p:cNvSpPr/>
          <p:nvPr/>
        </p:nvSpPr>
        <p:spPr>
          <a:xfrm>
            <a:off x="5487205" y="2571376"/>
            <a:ext cx="1229579" cy="122957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CA536F6-2E79-67D8-7C42-AD2DF1948F6B}"/>
              </a:ext>
            </a:extLst>
          </p:cNvPr>
          <p:cNvSpPr/>
          <p:nvPr/>
        </p:nvSpPr>
        <p:spPr>
          <a:xfrm>
            <a:off x="5580184" y="2663694"/>
            <a:ext cx="1033152" cy="103315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80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796673D-6C20-3B62-16E5-51DEE140D5A5}"/>
              </a:ext>
            </a:extLst>
          </p:cNvPr>
          <p:cNvGrpSpPr/>
          <p:nvPr/>
        </p:nvGrpSpPr>
        <p:grpSpPr>
          <a:xfrm>
            <a:off x="4532683" y="1638176"/>
            <a:ext cx="948227" cy="948227"/>
            <a:chOff x="6777281" y="4096543"/>
            <a:chExt cx="1154723" cy="1154723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D8A4869-AA0B-0400-A8CD-004FBA3B3F25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DA8404A-F7B1-4DAF-F9A5-ED0077346387}"/>
                </a:ext>
              </a:extLst>
            </p:cNvPr>
            <p:cNvSpPr/>
            <p:nvPr/>
          </p:nvSpPr>
          <p:spPr>
            <a:xfrm>
              <a:off x="6853482" y="4172744"/>
              <a:ext cx="1002323" cy="1002323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3FE718-98E0-F4FD-5977-747341D0596B}"/>
              </a:ext>
            </a:extLst>
          </p:cNvPr>
          <p:cNvSpPr/>
          <p:nvPr/>
        </p:nvSpPr>
        <p:spPr>
          <a:xfrm>
            <a:off x="399848" y="1225266"/>
            <a:ext cx="4195406" cy="9509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endParaRPr lang="ko-KR" altLang="en-US" sz="1100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배송이 시작되지 않은 상태의 주문을 취소하고</a:t>
            </a:r>
            <a:r>
              <a:rPr lang="en-US" altLang="ko-KR" sz="1400" dirty="0"/>
              <a:t>, </a:t>
            </a:r>
            <a:r>
              <a:rPr lang="ko-KR" altLang="en-US" sz="1400" dirty="0"/>
              <a:t>결제액의 전부를 포인트로 반환하는 업무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653FC7-F900-7AC0-4321-644561F1A659}"/>
              </a:ext>
            </a:extLst>
          </p:cNvPr>
          <p:cNvSpPr/>
          <p:nvPr/>
        </p:nvSpPr>
        <p:spPr>
          <a:xfrm>
            <a:off x="2839946" y="892278"/>
            <a:ext cx="2960791" cy="5749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2400" b="1" dirty="0">
                <a:solidFill>
                  <a:srgbClr val="FFC000"/>
                </a:solidFill>
              </a:rPr>
              <a:t>8-1. </a:t>
            </a:r>
            <a:r>
              <a:rPr lang="ko-KR" altLang="en-US" sz="2400" b="1" dirty="0">
                <a:solidFill>
                  <a:srgbClr val="FFC000"/>
                </a:solidFill>
              </a:rPr>
              <a:t>취소 </a:t>
            </a:r>
            <a:endParaRPr lang="ko-KR" altLang="en-US" sz="1200" dirty="0">
              <a:solidFill>
                <a:srgbClr val="FFC000"/>
              </a:solidFill>
            </a:endParaRPr>
          </a:p>
        </p:txBody>
      </p:sp>
      <p:grpSp>
        <p:nvGrpSpPr>
          <p:cNvPr id="54" name="Group 23">
            <a:extLst>
              <a:ext uri="{FF2B5EF4-FFF2-40B4-BE49-F238E27FC236}">
                <a16:creationId xmlns:a16="http://schemas.microsoft.com/office/drawing/2014/main" id="{A3E8F839-2360-9CA0-419B-B14C4435ED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61870" y="4109984"/>
            <a:ext cx="327402" cy="300515"/>
            <a:chOff x="2577" y="1104"/>
            <a:chExt cx="414" cy="38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4818C8C3-8DE3-4DD9-75C7-B51C2156C3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36606827-2AEF-0526-2DD7-A40CED81C6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ECE099A0-5C76-9E6E-D893-DE766451E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C6F20101-D9CE-F573-ECF0-3486FFF66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3B93EECE-55B3-F484-0D02-92429F4A3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586BF1E-D652-D006-217D-D818D03135B7}"/>
              </a:ext>
            </a:extLst>
          </p:cNvPr>
          <p:cNvSpPr txBox="1"/>
          <p:nvPr/>
        </p:nvSpPr>
        <p:spPr>
          <a:xfrm>
            <a:off x="394023" y="2442932"/>
            <a:ext cx="432599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주문 취소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배송 시작 이전 상태의 개별 주문을 취소하는 업무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/>
              <a:t>이미 결제가 완료된 상황에서는 ‘결제 </a:t>
            </a:r>
            <a:r>
              <a:rPr lang="ko-KR" altLang="en-US" sz="1400" dirty="0" err="1"/>
              <a:t>취소’를</a:t>
            </a:r>
            <a:r>
              <a:rPr lang="ko-KR" altLang="en-US" sz="1400" dirty="0"/>
              <a:t> 선행한다</a:t>
            </a:r>
            <a:r>
              <a:rPr lang="en-US" altLang="ko-KR" sz="1400" dirty="0"/>
              <a:t>.</a:t>
            </a:r>
          </a:p>
          <a:p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F3F883-F7AE-D30C-AABE-B71C3E029052}"/>
              </a:ext>
            </a:extLst>
          </p:cNvPr>
          <p:cNvSpPr txBox="1"/>
          <p:nvPr/>
        </p:nvSpPr>
        <p:spPr>
          <a:xfrm>
            <a:off x="388330" y="4023471"/>
            <a:ext cx="43259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ko-KR" altLang="en-US" sz="1400" dirty="0"/>
              <a:t>결제 취소</a:t>
            </a:r>
            <a:r>
              <a:rPr lang="en-US" altLang="ko-KR" sz="14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결제가 완료된 배송 시작 이전 상태의 개별 주문에 대해</a:t>
            </a:r>
            <a:r>
              <a:rPr lang="en-US" altLang="ko-KR" sz="1400" dirty="0"/>
              <a:t>, </a:t>
            </a:r>
            <a:r>
              <a:rPr lang="ko-KR" altLang="en-US" sz="1400" dirty="0"/>
              <a:t>그 결제를 취소하고 결제액을 동일한 금액의 포인트로 회원에게 환급하는 업무</a:t>
            </a:r>
          </a:p>
          <a:p>
            <a:endParaRPr lang="ko-KR" altLang="en-US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59B0A477-9C7C-F3E7-7666-EB9274BCE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01" y="1869175"/>
            <a:ext cx="509189" cy="50918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4523FBA0-5A01-59CB-DC26-C202C9227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015" y="3967371"/>
            <a:ext cx="567460" cy="56746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57C566DF-DDAC-8648-8D7A-94AB829F4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857" y="2771400"/>
            <a:ext cx="821105" cy="821105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41D4C2FE-98BE-3477-6099-240AFBB8C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484" y="1739441"/>
            <a:ext cx="597354" cy="597354"/>
          </a:xfrm>
          <a:prstGeom prst="rect">
            <a:avLst/>
          </a:prstGeom>
        </p:spPr>
      </p:pic>
      <p:pic>
        <p:nvPicPr>
          <p:cNvPr id="2" name="Object 3">
            <a:extLst>
              <a:ext uri="{FF2B5EF4-FFF2-40B4-BE49-F238E27FC236}">
                <a16:creationId xmlns:a16="http://schemas.microsoft.com/office/drawing/2014/main" id="{355C856B-BECB-324A-856C-1AA3415B4B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3410291" cy="6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3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2000" y="161036"/>
            <a:ext cx="11808000" cy="6535928"/>
            <a:chOff x="192000" y="161036"/>
            <a:chExt cx="11808000" cy="6535928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161036"/>
              <a:ext cx="11808000" cy="266700"/>
            </a:xfrm>
            <a:prstGeom prst="round2SameRect">
              <a:avLst/>
            </a:prstGeom>
            <a:solidFill>
              <a:srgbClr val="425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427736"/>
              <a:ext cx="11808000" cy="6269228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408C48C-81C6-60E9-846A-4560ABEE1EEB}"/>
                </a:ext>
              </a:extLst>
            </p:cNvPr>
            <p:cNvSpPr/>
            <p:nvPr/>
          </p:nvSpPr>
          <p:spPr>
            <a:xfrm>
              <a:off x="11695432" y="208596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7F03C0-6F6A-7BDA-0D27-7BAA91F3D7A1}"/>
                </a:ext>
              </a:extLst>
            </p:cNvPr>
            <p:cNvSpPr/>
            <p:nvPr/>
          </p:nvSpPr>
          <p:spPr>
            <a:xfrm>
              <a:off x="1033839" y="236249"/>
              <a:ext cx="1548000" cy="1188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864973" y="24067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A8D801-3B9D-765D-728C-C559EDC913FC}"/>
              </a:ext>
            </a:extLst>
          </p:cNvPr>
          <p:cNvSpPr txBox="1"/>
          <p:nvPr/>
        </p:nvSpPr>
        <p:spPr>
          <a:xfrm>
            <a:off x="1672800" y="886137"/>
            <a:ext cx="8959341" cy="16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9.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주소지입력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회원등록시 주소지를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3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개 입력이 가능하며 상품 주문 시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3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개의 주소 중 선택이 가능하다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개의 주소지 입력은 필수이며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(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우편번호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도로명주소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상세주소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)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순서로 기입한다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endParaRPr lang="en-US" altLang="ko-KR" sz="788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851C557-11E4-F165-7CF5-F321C7651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11978"/>
              </p:ext>
            </p:extLst>
          </p:nvPr>
        </p:nvGraphicFramePr>
        <p:xfrm>
          <a:off x="1642883" y="2785573"/>
          <a:ext cx="8989258" cy="3353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5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06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82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우편번호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82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도로명 주소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82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8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3011X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국회대로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506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904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호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2931X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연희로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206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1004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호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1731X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양촌동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502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804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호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Object 3">
            <a:extLst>
              <a:ext uri="{FF2B5EF4-FFF2-40B4-BE49-F238E27FC236}">
                <a16:creationId xmlns:a16="http://schemas.microsoft.com/office/drawing/2014/main" id="{3386B160-8CF0-E3BE-1AD4-B39F13EA2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10291" cy="6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1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048303" y="230255"/>
            <a:ext cx="8095393" cy="6377657"/>
            <a:chOff x="-424288" y="-1023288"/>
            <a:chExt cx="11808000" cy="10304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-424287" y="-1023288"/>
              <a:ext cx="11807999" cy="806881"/>
            </a:xfrm>
            <a:prstGeom prst="round2SameRect">
              <a:avLst/>
            </a:prstGeom>
            <a:solidFill>
              <a:srgbClr val="425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-424288" y="-216407"/>
              <a:ext cx="11808000" cy="9497132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254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endParaRPr lang="ko-KR" altLang="en-US" sz="2000" b="1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408C48C-81C6-60E9-846A-4560ABEE1EEB}"/>
              </a:ext>
            </a:extLst>
          </p:cNvPr>
          <p:cNvSpPr/>
          <p:nvPr/>
        </p:nvSpPr>
        <p:spPr>
          <a:xfrm>
            <a:off x="8997950" y="1578158"/>
            <a:ext cx="225521" cy="227493"/>
          </a:xfrm>
          <a:custGeom>
            <a:avLst/>
            <a:gdLst>
              <a:gd name="connsiteX0" fmla="*/ 372193 w 711517"/>
              <a:gd name="connsiteY0" fmla="*/ 605492 h 717737"/>
              <a:gd name="connsiteX1" fmla="*/ 484438 w 711517"/>
              <a:gd name="connsiteY1" fmla="*/ 605492 h 717737"/>
              <a:gd name="connsiteX2" fmla="*/ 484438 w 711517"/>
              <a:gd name="connsiteY2" fmla="*/ 717737 h 717737"/>
              <a:gd name="connsiteX3" fmla="*/ 372193 w 711517"/>
              <a:gd name="connsiteY3" fmla="*/ 717737 h 717737"/>
              <a:gd name="connsiteX4" fmla="*/ 113585 w 711517"/>
              <a:gd name="connsiteY4" fmla="*/ 494585 h 717737"/>
              <a:gd name="connsiteX5" fmla="*/ 221694 w 711517"/>
              <a:gd name="connsiteY5" fmla="*/ 494585 h 717737"/>
              <a:gd name="connsiteX6" fmla="*/ 221694 w 711517"/>
              <a:gd name="connsiteY6" fmla="*/ 602694 h 717737"/>
              <a:gd name="connsiteX7" fmla="*/ 113585 w 711517"/>
              <a:gd name="connsiteY7" fmla="*/ 602694 h 717737"/>
              <a:gd name="connsiteX8" fmla="*/ 63338 w 711517"/>
              <a:gd name="connsiteY8" fmla="*/ 444338 h 717737"/>
              <a:gd name="connsiteX9" fmla="*/ 63338 w 711517"/>
              <a:gd name="connsiteY9" fmla="*/ 652942 h 717737"/>
              <a:gd name="connsiteX10" fmla="*/ 271942 w 711517"/>
              <a:gd name="connsiteY10" fmla="*/ 652942 h 717737"/>
              <a:gd name="connsiteX11" fmla="*/ 271942 w 711517"/>
              <a:gd name="connsiteY11" fmla="*/ 444338 h 717737"/>
              <a:gd name="connsiteX12" fmla="*/ 595228 w 711517"/>
              <a:gd name="connsiteY12" fmla="*/ 381000 h 717737"/>
              <a:gd name="connsiteX13" fmla="*/ 707473 w 711517"/>
              <a:gd name="connsiteY13" fmla="*/ 381000 h 717737"/>
              <a:gd name="connsiteX14" fmla="*/ 707473 w 711517"/>
              <a:gd name="connsiteY14" fmla="*/ 493245 h 717737"/>
              <a:gd name="connsiteX15" fmla="*/ 707473 w 711517"/>
              <a:gd name="connsiteY15" fmla="*/ 605490 h 717737"/>
              <a:gd name="connsiteX16" fmla="*/ 707473 w 711517"/>
              <a:gd name="connsiteY16" fmla="*/ 717735 h 717737"/>
              <a:gd name="connsiteX17" fmla="*/ 595228 w 711517"/>
              <a:gd name="connsiteY17" fmla="*/ 717735 h 717737"/>
              <a:gd name="connsiteX18" fmla="*/ 595228 w 711517"/>
              <a:gd name="connsiteY18" fmla="*/ 605490 h 717737"/>
              <a:gd name="connsiteX19" fmla="*/ 482983 w 711517"/>
              <a:gd name="connsiteY19" fmla="*/ 605490 h 717737"/>
              <a:gd name="connsiteX20" fmla="*/ 482983 w 711517"/>
              <a:gd name="connsiteY20" fmla="*/ 493247 h 717737"/>
              <a:gd name="connsiteX21" fmla="*/ 372193 w 711517"/>
              <a:gd name="connsiteY21" fmla="*/ 493247 h 717737"/>
              <a:gd name="connsiteX22" fmla="*/ 372193 w 711517"/>
              <a:gd name="connsiteY22" fmla="*/ 381002 h 717737"/>
              <a:gd name="connsiteX23" fmla="*/ 484438 w 711517"/>
              <a:gd name="connsiteY23" fmla="*/ 381002 h 717737"/>
              <a:gd name="connsiteX24" fmla="*/ 484438 w 711517"/>
              <a:gd name="connsiteY24" fmla="*/ 493245 h 717737"/>
              <a:gd name="connsiteX25" fmla="*/ 595228 w 711517"/>
              <a:gd name="connsiteY25" fmla="*/ 493245 h 717737"/>
              <a:gd name="connsiteX26" fmla="*/ 0 w 711517"/>
              <a:gd name="connsiteY26" fmla="*/ 381000 h 717737"/>
              <a:gd name="connsiteX27" fmla="*/ 335280 w 711517"/>
              <a:gd name="connsiteY27" fmla="*/ 381000 h 717737"/>
              <a:gd name="connsiteX28" fmla="*/ 335280 w 711517"/>
              <a:gd name="connsiteY28" fmla="*/ 716280 h 717737"/>
              <a:gd name="connsiteX29" fmla="*/ 0 w 711517"/>
              <a:gd name="connsiteY29" fmla="*/ 716280 h 717737"/>
              <a:gd name="connsiteX30" fmla="*/ 489822 w 711517"/>
              <a:gd name="connsiteY30" fmla="*/ 113585 h 717737"/>
              <a:gd name="connsiteX31" fmla="*/ 597931 w 711517"/>
              <a:gd name="connsiteY31" fmla="*/ 113585 h 717737"/>
              <a:gd name="connsiteX32" fmla="*/ 597931 w 711517"/>
              <a:gd name="connsiteY32" fmla="*/ 221694 h 717737"/>
              <a:gd name="connsiteX33" fmla="*/ 489822 w 711517"/>
              <a:gd name="connsiteY33" fmla="*/ 221694 h 717737"/>
              <a:gd name="connsiteX34" fmla="*/ 113585 w 711517"/>
              <a:gd name="connsiteY34" fmla="*/ 113585 h 717737"/>
              <a:gd name="connsiteX35" fmla="*/ 221694 w 711517"/>
              <a:gd name="connsiteY35" fmla="*/ 113585 h 717737"/>
              <a:gd name="connsiteX36" fmla="*/ 221694 w 711517"/>
              <a:gd name="connsiteY36" fmla="*/ 221694 h 717737"/>
              <a:gd name="connsiteX37" fmla="*/ 113585 w 711517"/>
              <a:gd name="connsiteY37" fmla="*/ 221694 h 717737"/>
              <a:gd name="connsiteX38" fmla="*/ 439575 w 711517"/>
              <a:gd name="connsiteY38" fmla="*/ 63338 h 717737"/>
              <a:gd name="connsiteX39" fmla="*/ 439575 w 711517"/>
              <a:gd name="connsiteY39" fmla="*/ 271942 h 717737"/>
              <a:gd name="connsiteX40" fmla="*/ 648179 w 711517"/>
              <a:gd name="connsiteY40" fmla="*/ 271942 h 717737"/>
              <a:gd name="connsiteX41" fmla="*/ 648179 w 711517"/>
              <a:gd name="connsiteY41" fmla="*/ 63338 h 717737"/>
              <a:gd name="connsiteX42" fmla="*/ 63338 w 711517"/>
              <a:gd name="connsiteY42" fmla="*/ 63338 h 717737"/>
              <a:gd name="connsiteX43" fmla="*/ 63338 w 711517"/>
              <a:gd name="connsiteY43" fmla="*/ 271942 h 717737"/>
              <a:gd name="connsiteX44" fmla="*/ 271942 w 711517"/>
              <a:gd name="connsiteY44" fmla="*/ 271942 h 717737"/>
              <a:gd name="connsiteX45" fmla="*/ 271942 w 711517"/>
              <a:gd name="connsiteY45" fmla="*/ 63338 h 717737"/>
              <a:gd name="connsiteX46" fmla="*/ 376237 w 711517"/>
              <a:gd name="connsiteY46" fmla="*/ 0 h 717737"/>
              <a:gd name="connsiteX47" fmla="*/ 711517 w 711517"/>
              <a:gd name="connsiteY47" fmla="*/ 0 h 717737"/>
              <a:gd name="connsiteX48" fmla="*/ 711517 w 711517"/>
              <a:gd name="connsiteY48" fmla="*/ 335280 h 717737"/>
              <a:gd name="connsiteX49" fmla="*/ 376237 w 711517"/>
              <a:gd name="connsiteY49" fmla="*/ 335280 h 717737"/>
              <a:gd name="connsiteX50" fmla="*/ 0 w 711517"/>
              <a:gd name="connsiteY50" fmla="*/ 0 h 717737"/>
              <a:gd name="connsiteX51" fmla="*/ 335280 w 711517"/>
              <a:gd name="connsiteY51" fmla="*/ 0 h 717737"/>
              <a:gd name="connsiteX52" fmla="*/ 335280 w 711517"/>
              <a:gd name="connsiteY52" fmla="*/ 335280 h 717737"/>
              <a:gd name="connsiteX53" fmla="*/ 0 w 711517"/>
              <a:gd name="connsiteY53" fmla="*/ 335280 h 7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11517" h="717737">
                <a:moveTo>
                  <a:pt x="372193" y="605492"/>
                </a:moveTo>
                <a:lnTo>
                  <a:pt x="484438" y="605492"/>
                </a:lnTo>
                <a:lnTo>
                  <a:pt x="484438" y="717737"/>
                </a:lnTo>
                <a:lnTo>
                  <a:pt x="372193" y="717737"/>
                </a:lnTo>
                <a:close/>
                <a:moveTo>
                  <a:pt x="113585" y="494585"/>
                </a:moveTo>
                <a:lnTo>
                  <a:pt x="221694" y="494585"/>
                </a:lnTo>
                <a:lnTo>
                  <a:pt x="221694" y="602694"/>
                </a:lnTo>
                <a:lnTo>
                  <a:pt x="113585" y="602694"/>
                </a:lnTo>
                <a:close/>
                <a:moveTo>
                  <a:pt x="63338" y="444338"/>
                </a:moveTo>
                <a:lnTo>
                  <a:pt x="63338" y="652942"/>
                </a:lnTo>
                <a:lnTo>
                  <a:pt x="271942" y="652942"/>
                </a:lnTo>
                <a:lnTo>
                  <a:pt x="271942" y="444338"/>
                </a:lnTo>
                <a:close/>
                <a:moveTo>
                  <a:pt x="595228" y="381000"/>
                </a:moveTo>
                <a:lnTo>
                  <a:pt x="707473" y="381000"/>
                </a:lnTo>
                <a:lnTo>
                  <a:pt x="707473" y="493245"/>
                </a:lnTo>
                <a:lnTo>
                  <a:pt x="707473" y="605490"/>
                </a:lnTo>
                <a:lnTo>
                  <a:pt x="707473" y="717735"/>
                </a:lnTo>
                <a:lnTo>
                  <a:pt x="595228" y="717735"/>
                </a:lnTo>
                <a:lnTo>
                  <a:pt x="595228" y="605490"/>
                </a:lnTo>
                <a:lnTo>
                  <a:pt x="482983" y="605490"/>
                </a:lnTo>
                <a:lnTo>
                  <a:pt x="482983" y="493247"/>
                </a:lnTo>
                <a:lnTo>
                  <a:pt x="372193" y="493247"/>
                </a:lnTo>
                <a:lnTo>
                  <a:pt x="372193" y="381002"/>
                </a:lnTo>
                <a:lnTo>
                  <a:pt x="484438" y="381002"/>
                </a:lnTo>
                <a:lnTo>
                  <a:pt x="484438" y="493245"/>
                </a:lnTo>
                <a:lnTo>
                  <a:pt x="595228" y="493245"/>
                </a:lnTo>
                <a:close/>
                <a:moveTo>
                  <a:pt x="0" y="381000"/>
                </a:moveTo>
                <a:lnTo>
                  <a:pt x="335280" y="381000"/>
                </a:lnTo>
                <a:lnTo>
                  <a:pt x="335280" y="716280"/>
                </a:lnTo>
                <a:lnTo>
                  <a:pt x="0" y="716280"/>
                </a:lnTo>
                <a:close/>
                <a:moveTo>
                  <a:pt x="489822" y="113585"/>
                </a:moveTo>
                <a:lnTo>
                  <a:pt x="597931" y="113585"/>
                </a:lnTo>
                <a:lnTo>
                  <a:pt x="597931" y="221694"/>
                </a:lnTo>
                <a:lnTo>
                  <a:pt x="489822" y="221694"/>
                </a:lnTo>
                <a:close/>
                <a:moveTo>
                  <a:pt x="113585" y="113585"/>
                </a:moveTo>
                <a:lnTo>
                  <a:pt x="221694" y="113585"/>
                </a:lnTo>
                <a:lnTo>
                  <a:pt x="221694" y="221694"/>
                </a:lnTo>
                <a:lnTo>
                  <a:pt x="113585" y="221694"/>
                </a:lnTo>
                <a:close/>
                <a:moveTo>
                  <a:pt x="439575" y="63338"/>
                </a:moveTo>
                <a:lnTo>
                  <a:pt x="439575" y="271942"/>
                </a:lnTo>
                <a:lnTo>
                  <a:pt x="648179" y="271942"/>
                </a:lnTo>
                <a:lnTo>
                  <a:pt x="648179" y="63338"/>
                </a:lnTo>
                <a:close/>
                <a:moveTo>
                  <a:pt x="63338" y="63338"/>
                </a:moveTo>
                <a:lnTo>
                  <a:pt x="63338" y="271942"/>
                </a:lnTo>
                <a:lnTo>
                  <a:pt x="271942" y="271942"/>
                </a:lnTo>
                <a:lnTo>
                  <a:pt x="271942" y="63338"/>
                </a:lnTo>
                <a:close/>
                <a:moveTo>
                  <a:pt x="376237" y="0"/>
                </a:moveTo>
                <a:lnTo>
                  <a:pt x="711517" y="0"/>
                </a:lnTo>
                <a:lnTo>
                  <a:pt x="711517" y="335280"/>
                </a:lnTo>
                <a:lnTo>
                  <a:pt x="376237" y="335280"/>
                </a:lnTo>
                <a:close/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34431" y="376842"/>
            <a:ext cx="3181096" cy="206244"/>
            <a:chOff x="3002582" y="1629633"/>
            <a:chExt cx="2284357" cy="12133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002582" y="1629633"/>
              <a:ext cx="144770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3184567" y="1629633"/>
              <a:ext cx="144770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3366551" y="1629633"/>
              <a:ext cx="144770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7F03C0-6F6A-7BDA-0D27-7BAA91F3D7A1}"/>
                </a:ext>
              </a:extLst>
            </p:cNvPr>
            <p:cNvSpPr/>
            <p:nvPr/>
          </p:nvSpPr>
          <p:spPr>
            <a:xfrm>
              <a:off x="3738939" y="1629634"/>
              <a:ext cx="1548000" cy="1188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3563231" y="1634063"/>
              <a:ext cx="144770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" name="Object 3">
            <a:extLst>
              <a:ext uri="{FF2B5EF4-FFF2-40B4-BE49-F238E27FC236}">
                <a16:creationId xmlns:a16="http://schemas.microsoft.com/office/drawing/2014/main" id="{45F358D9-732A-42A0-8D14-335C6628B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855" y="184759"/>
            <a:ext cx="3410291" cy="6111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4082A1-8469-EACC-FF46-CFE413E9C5F6}"/>
              </a:ext>
            </a:extLst>
          </p:cNvPr>
          <p:cNvSpPr txBox="1"/>
          <p:nvPr/>
        </p:nvSpPr>
        <p:spPr>
          <a:xfrm>
            <a:off x="2689455" y="1152718"/>
            <a:ext cx="5634168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목차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환경 설정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제품 등록 및 상품 등록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상품 검색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발주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입고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결제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배송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취소 및 환불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주소지 입력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8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2000" y="161036"/>
            <a:ext cx="11808000" cy="6535928"/>
            <a:chOff x="192000" y="161036"/>
            <a:chExt cx="11808000" cy="6535928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161036"/>
              <a:ext cx="11808000" cy="266700"/>
            </a:xfrm>
            <a:prstGeom prst="round2SameRect">
              <a:avLst/>
            </a:prstGeom>
            <a:solidFill>
              <a:srgbClr val="425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427736"/>
              <a:ext cx="11808000" cy="6269228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408C48C-81C6-60E9-846A-4560ABEE1EEB}"/>
                </a:ext>
              </a:extLst>
            </p:cNvPr>
            <p:cNvSpPr/>
            <p:nvPr/>
          </p:nvSpPr>
          <p:spPr>
            <a:xfrm>
              <a:off x="11695432" y="208596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7F03C0-6F6A-7BDA-0D27-7BAA91F3D7A1}"/>
                </a:ext>
              </a:extLst>
            </p:cNvPr>
            <p:cNvSpPr/>
            <p:nvPr/>
          </p:nvSpPr>
          <p:spPr>
            <a:xfrm>
              <a:off x="1033839" y="236249"/>
              <a:ext cx="1548000" cy="1188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864973" y="24067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584CD77-D6FD-CF0E-D786-1ADC381B9005}"/>
              </a:ext>
            </a:extLst>
          </p:cNvPr>
          <p:cNvSpPr txBox="1"/>
          <p:nvPr/>
        </p:nvSpPr>
        <p:spPr>
          <a:xfrm>
            <a:off x="1086251" y="859819"/>
            <a:ext cx="5975908" cy="4055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환경 설정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운영한지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년 된 스포츠 의류 중심 쇼핑몰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일일 판매 상품 개수는 평균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200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개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일일 판매 수익은 평균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350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만원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고객은 달에 평균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300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명이 추가적으로 가입한다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기존 이용자는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4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만명이고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예상되는 이용자 추이는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만 명까지 예상하고 설계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40D133D-C888-E7BD-EF28-2DD8D216E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418" y="-198575"/>
            <a:ext cx="4100421" cy="4100421"/>
          </a:xfrm>
          <a:prstGeom prst="rect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0EBD965B-8B6F-EFE3-62B9-BA572ED13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44" y="2542307"/>
            <a:ext cx="3824377" cy="3824377"/>
          </a:xfrm>
          <a:prstGeom prst="rect">
            <a:avLst/>
          </a:prstGeom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D45CCB7B-714A-F113-E72E-EC9F13887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11" y="3466377"/>
            <a:ext cx="3749615" cy="3749615"/>
          </a:xfrm>
          <a:prstGeom prst="rect">
            <a:avLst/>
          </a:prstGeom>
        </p:spPr>
      </p:pic>
      <p:pic>
        <p:nvPicPr>
          <p:cNvPr id="2" name="Object 3">
            <a:extLst>
              <a:ext uri="{FF2B5EF4-FFF2-40B4-BE49-F238E27FC236}">
                <a16:creationId xmlns:a16="http://schemas.microsoft.com/office/drawing/2014/main" id="{8590905D-4F9E-FF7F-9E04-5955D6101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410291" cy="6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8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2000" y="158655"/>
            <a:ext cx="11808000" cy="6535928"/>
            <a:chOff x="192000" y="161036"/>
            <a:chExt cx="11808000" cy="6535928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161036"/>
              <a:ext cx="11808000" cy="266700"/>
            </a:xfrm>
            <a:prstGeom prst="round2SameRect">
              <a:avLst/>
            </a:prstGeom>
            <a:solidFill>
              <a:srgbClr val="425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427736"/>
              <a:ext cx="11808000" cy="6269228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408C48C-81C6-60E9-846A-4560ABEE1EEB}"/>
                </a:ext>
              </a:extLst>
            </p:cNvPr>
            <p:cNvSpPr/>
            <p:nvPr/>
          </p:nvSpPr>
          <p:spPr>
            <a:xfrm>
              <a:off x="11695432" y="208596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7F03C0-6F6A-7BDA-0D27-7BAA91F3D7A1}"/>
                </a:ext>
              </a:extLst>
            </p:cNvPr>
            <p:cNvSpPr/>
            <p:nvPr/>
          </p:nvSpPr>
          <p:spPr>
            <a:xfrm>
              <a:off x="1033839" y="236249"/>
              <a:ext cx="1548000" cy="1188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864973" y="24067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A8D801-3B9D-765D-728C-C559EDC913FC}"/>
              </a:ext>
            </a:extLst>
          </p:cNvPr>
          <p:cNvSpPr txBox="1"/>
          <p:nvPr/>
        </p:nvSpPr>
        <p:spPr>
          <a:xfrm>
            <a:off x="7024775" y="943629"/>
            <a:ext cx="4057503" cy="16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2-1.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제품 등록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기존 테이블에 없는 제품을 입고하였을 때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제품 테이블에 새로 입고된 제품과 해당 제품의 하위 상품들을 등록하는 업무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93B54A-F0C4-172D-4132-F422D4D29C09}"/>
              </a:ext>
            </a:extLst>
          </p:cNvPr>
          <p:cNvSpPr/>
          <p:nvPr/>
        </p:nvSpPr>
        <p:spPr>
          <a:xfrm>
            <a:off x="7024775" y="3036719"/>
            <a:ext cx="4318280" cy="26419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2-2.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상품 등록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필수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신제품의 입고 시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동시에 해당 제품의 하위 상품들을 등록하는 업무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 제품의 하위 상품들의 종류는 최초 제품과 동시에 결정되어 이후 변경되지 않는다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F8EDA8-7EA1-D92D-BE81-3FA33A1BF963}"/>
              </a:ext>
            </a:extLst>
          </p:cNvPr>
          <p:cNvSpPr/>
          <p:nvPr/>
        </p:nvSpPr>
        <p:spPr>
          <a:xfrm>
            <a:off x="808120" y="5386710"/>
            <a:ext cx="6148491" cy="7833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제품은 하위 상품들을 통합하는 개념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제품 안에는 사이즈가 다르거나 색상이 다른 상품들이 존재한다</a:t>
            </a:r>
            <a:r>
              <a:rPr lang="en-US" altLang="ko-KR" sz="1600" dirty="0"/>
              <a:t>.  </a:t>
            </a:r>
            <a:r>
              <a:rPr lang="ko-KR" altLang="en-US" sz="1600" dirty="0"/>
              <a:t> </a:t>
            </a:r>
            <a:endParaRPr lang="ko-KR" altLang="en-US" sz="900" dirty="0"/>
          </a:p>
        </p:txBody>
      </p:sp>
      <p:cxnSp>
        <p:nvCxnSpPr>
          <p:cNvPr id="45" name="꺾인 연결선 68">
            <a:extLst>
              <a:ext uri="{FF2B5EF4-FFF2-40B4-BE49-F238E27FC236}">
                <a16:creationId xmlns:a16="http://schemas.microsoft.com/office/drawing/2014/main" id="{2806DFF2-AA51-83E3-46D8-9455E9E7D3E0}"/>
              </a:ext>
            </a:extLst>
          </p:cNvPr>
          <p:cNvCxnSpPr>
            <a:cxnSpLocks/>
          </p:cNvCxnSpPr>
          <p:nvPr/>
        </p:nvCxnSpPr>
        <p:spPr>
          <a:xfrm flipV="1">
            <a:off x="3448522" y="1202341"/>
            <a:ext cx="48372" cy="3866389"/>
          </a:xfrm>
          <a:prstGeom prst="bentConnector3">
            <a:avLst>
              <a:gd name="adj1" fmla="val -373634"/>
            </a:avLst>
          </a:prstGeom>
          <a:ln w="41275" cap="rnd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C641663-39A4-A842-41B6-5D05DBBDCA55}"/>
              </a:ext>
            </a:extLst>
          </p:cNvPr>
          <p:cNvCxnSpPr>
            <a:cxnSpLocks/>
          </p:cNvCxnSpPr>
          <p:nvPr/>
        </p:nvCxnSpPr>
        <p:spPr>
          <a:xfrm>
            <a:off x="2948932" y="3130365"/>
            <a:ext cx="321417" cy="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Object 3">
            <a:extLst>
              <a:ext uri="{FF2B5EF4-FFF2-40B4-BE49-F238E27FC236}">
                <a16:creationId xmlns:a16="http://schemas.microsoft.com/office/drawing/2014/main" id="{F13FF8A3-6271-0320-793F-09DAE3C4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10291" cy="611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1688B0-0D19-0E29-6D57-BB0F77F69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8" y="2161348"/>
            <a:ext cx="1629150" cy="16291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B081FD-5F5A-9DCC-2A68-29AF3011B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054" y="2120174"/>
            <a:ext cx="1551657" cy="155165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09DAB31-D6AC-656E-01CF-DDF755D00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63" y="743335"/>
            <a:ext cx="1228838" cy="122883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FD2FAD0-DA3B-F58C-DB42-0A791673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67" y="3843365"/>
            <a:ext cx="1608458" cy="160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8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2000" y="161036"/>
            <a:ext cx="11808000" cy="6535928"/>
            <a:chOff x="192000" y="161036"/>
            <a:chExt cx="11808000" cy="6535928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161036"/>
              <a:ext cx="11808000" cy="266700"/>
            </a:xfrm>
            <a:prstGeom prst="round2SameRect">
              <a:avLst/>
            </a:prstGeom>
            <a:solidFill>
              <a:srgbClr val="425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427736"/>
              <a:ext cx="11808000" cy="6269228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408C48C-81C6-60E9-846A-4560ABEE1EEB}"/>
                </a:ext>
              </a:extLst>
            </p:cNvPr>
            <p:cNvSpPr/>
            <p:nvPr/>
          </p:nvSpPr>
          <p:spPr>
            <a:xfrm>
              <a:off x="11695432" y="208596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7F03C0-6F6A-7BDA-0D27-7BAA91F3D7A1}"/>
                </a:ext>
              </a:extLst>
            </p:cNvPr>
            <p:cNvSpPr/>
            <p:nvPr/>
          </p:nvSpPr>
          <p:spPr>
            <a:xfrm>
              <a:off x="1033839" y="236249"/>
              <a:ext cx="1548000" cy="1188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864973" y="24067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865CE21-EA3B-0CF3-E446-B8AE7B0C8CE6}"/>
              </a:ext>
            </a:extLst>
          </p:cNvPr>
          <p:cNvSpPr/>
          <p:nvPr/>
        </p:nvSpPr>
        <p:spPr>
          <a:xfrm>
            <a:off x="973962" y="2509784"/>
            <a:ext cx="4590020" cy="16605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상품 검색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사용자가 입력한 카테고리 또는 상품 속성에 해당하는 상품만을 보여주는 업무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54F6373C-037F-4D4A-1A54-B58F770F9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2859"/>
            <a:ext cx="5122038" cy="5987405"/>
          </a:xfrm>
          <a:prstGeom prst="rect">
            <a:avLst/>
          </a:prstGeom>
        </p:spPr>
      </p:pic>
      <p:pic>
        <p:nvPicPr>
          <p:cNvPr id="2" name="Object 3">
            <a:extLst>
              <a:ext uri="{FF2B5EF4-FFF2-40B4-BE49-F238E27FC236}">
                <a16:creationId xmlns:a16="http://schemas.microsoft.com/office/drawing/2014/main" id="{8257F645-66E5-B6F5-A2FD-C8FC35DEA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10291" cy="6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6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2000" y="161036"/>
            <a:ext cx="11808000" cy="6535928"/>
            <a:chOff x="192000" y="161036"/>
            <a:chExt cx="11808000" cy="6535928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161036"/>
              <a:ext cx="11808000" cy="266700"/>
            </a:xfrm>
            <a:prstGeom prst="round2SameRect">
              <a:avLst/>
            </a:prstGeom>
            <a:solidFill>
              <a:srgbClr val="425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427736"/>
              <a:ext cx="11808000" cy="6269228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408C48C-81C6-60E9-846A-4560ABEE1EEB}"/>
                </a:ext>
              </a:extLst>
            </p:cNvPr>
            <p:cNvSpPr/>
            <p:nvPr/>
          </p:nvSpPr>
          <p:spPr>
            <a:xfrm>
              <a:off x="11695432" y="208596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7F03C0-6F6A-7BDA-0D27-7BAA91F3D7A1}"/>
                </a:ext>
              </a:extLst>
            </p:cNvPr>
            <p:cNvSpPr/>
            <p:nvPr/>
          </p:nvSpPr>
          <p:spPr>
            <a:xfrm>
              <a:off x="1033839" y="236249"/>
              <a:ext cx="1548000" cy="1188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864973" y="24067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119740" y="3386539"/>
            <a:ext cx="7825108" cy="2923988"/>
          </a:xfrm>
          <a:prstGeom prst="rect">
            <a:avLst/>
          </a:prstGeom>
          <a:solidFill>
            <a:srgbClr val="F2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2">
            <a:extLst>
              <a:ext uri="{FF2B5EF4-FFF2-40B4-BE49-F238E27FC236}">
                <a16:creationId xmlns:a16="http://schemas.microsoft.com/office/drawing/2014/main" id="{8D7299E4-14DF-4D40-B3BF-F97EFD169D6E}"/>
              </a:ext>
            </a:extLst>
          </p:cNvPr>
          <p:cNvSpPr/>
          <p:nvPr/>
        </p:nvSpPr>
        <p:spPr>
          <a:xfrm>
            <a:off x="2361592" y="1866591"/>
            <a:ext cx="7433057" cy="623751"/>
          </a:xfrm>
          <a:prstGeom prst="roundRect">
            <a:avLst>
              <a:gd name="adj" fmla="val 50000"/>
            </a:avLst>
          </a:prstGeom>
          <a:pattFill prst="wdUpDiag">
            <a:fgClr>
              <a:srgbClr val="F2FAFC"/>
            </a:fgClr>
            <a:bgClr>
              <a:schemeClr val="bg1"/>
            </a:bgClr>
          </a:pattFill>
          <a:ln>
            <a:solidFill>
              <a:srgbClr val="11A1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양쪽 모서리가 둥근 사각형 13">
            <a:extLst>
              <a:ext uri="{FF2B5EF4-FFF2-40B4-BE49-F238E27FC236}">
                <a16:creationId xmlns:a16="http://schemas.microsoft.com/office/drawing/2014/main" id="{5DF27CBF-8F72-4864-9079-7FF2EB6C6768}"/>
              </a:ext>
            </a:extLst>
          </p:cNvPr>
          <p:cNvSpPr/>
          <p:nvPr/>
        </p:nvSpPr>
        <p:spPr>
          <a:xfrm rot="16200000">
            <a:off x="2778405" y="1449775"/>
            <a:ext cx="623751" cy="145737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25DF4"/>
          </a:solidFill>
          <a:ln>
            <a:solidFill>
              <a:srgbClr val="11A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97B00-FF67-4489-BFC0-505F6B816BAB}"/>
              </a:ext>
            </a:extLst>
          </p:cNvPr>
          <p:cNvCxnSpPr/>
          <p:nvPr/>
        </p:nvCxnSpPr>
        <p:spPr>
          <a:xfrm flipV="1">
            <a:off x="3821816" y="936507"/>
            <a:ext cx="0" cy="936000"/>
          </a:xfrm>
          <a:prstGeom prst="line">
            <a:avLst/>
          </a:prstGeom>
          <a:ln w="12700">
            <a:solidFill>
              <a:srgbClr val="11A1C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08EEB87-7580-48E2-8F3E-0565E1670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74265"/>
              </p:ext>
            </p:extLst>
          </p:nvPr>
        </p:nvGraphicFramePr>
        <p:xfrm>
          <a:off x="2361592" y="2808990"/>
          <a:ext cx="7433060" cy="310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0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B33EA0-5274-4418-86C3-3F13C5B9BE5E}"/>
              </a:ext>
            </a:extLst>
          </p:cNvPr>
          <p:cNvSpPr/>
          <p:nvPr/>
        </p:nvSpPr>
        <p:spPr>
          <a:xfrm>
            <a:off x="3918552" y="771872"/>
            <a:ext cx="17574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재고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defRPr/>
            </a:pP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DC731C-A5CA-4200-AACA-B6B254B7A60F}"/>
              </a:ext>
            </a:extLst>
          </p:cNvPr>
          <p:cNvSpPr txBox="1"/>
          <p:nvPr/>
        </p:nvSpPr>
        <p:spPr>
          <a:xfrm>
            <a:off x="2833733" y="5086883"/>
            <a:ext cx="7111115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1.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발주는 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제품’이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아닌 ‘상품’ 단위로 진행된다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2.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기존 상품의 재고수량이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이하일 때 자동 발주가 이루어진다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3.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신상품에 대한 발주는 별도의 수동발주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진행된다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F456FF-A3CA-1003-FB28-F03C30BB1F71}"/>
              </a:ext>
            </a:extLst>
          </p:cNvPr>
          <p:cNvSpPr txBox="1"/>
          <p:nvPr/>
        </p:nvSpPr>
        <p:spPr>
          <a:xfrm>
            <a:off x="2833733" y="3488544"/>
            <a:ext cx="6131857" cy="1574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4.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발주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'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재고 부족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'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상태의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상품를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보충하기 위해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유효한 공급처로부터 해당 상품에 대한 구매를 요청하는 업무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2C5B1120-2CC4-2DD8-FE4E-CC42FAD29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10291" cy="6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3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2000" y="161036"/>
            <a:ext cx="11808000" cy="6535928"/>
            <a:chOff x="192000" y="161036"/>
            <a:chExt cx="11808000" cy="6535928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161036"/>
              <a:ext cx="11808000" cy="266700"/>
            </a:xfrm>
            <a:prstGeom prst="round2SameRect">
              <a:avLst/>
            </a:prstGeom>
            <a:solidFill>
              <a:srgbClr val="425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427736"/>
              <a:ext cx="11808000" cy="6269228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408C48C-81C6-60E9-846A-4560ABEE1EEB}"/>
                </a:ext>
              </a:extLst>
            </p:cNvPr>
            <p:cNvSpPr/>
            <p:nvPr/>
          </p:nvSpPr>
          <p:spPr>
            <a:xfrm>
              <a:off x="11695432" y="208596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7F03C0-6F6A-7BDA-0D27-7BAA91F3D7A1}"/>
                </a:ext>
              </a:extLst>
            </p:cNvPr>
            <p:cNvSpPr/>
            <p:nvPr/>
          </p:nvSpPr>
          <p:spPr>
            <a:xfrm>
              <a:off x="1033839" y="236249"/>
              <a:ext cx="1548000" cy="1188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864973" y="24067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113764" y="3526118"/>
            <a:ext cx="7932684" cy="2691568"/>
          </a:xfrm>
          <a:prstGeom prst="rect">
            <a:avLst/>
          </a:prstGeom>
          <a:solidFill>
            <a:srgbClr val="F2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2">
            <a:extLst>
              <a:ext uri="{FF2B5EF4-FFF2-40B4-BE49-F238E27FC236}">
                <a16:creationId xmlns:a16="http://schemas.microsoft.com/office/drawing/2014/main" id="{8D7299E4-14DF-4D40-B3BF-F97EFD169D6E}"/>
              </a:ext>
            </a:extLst>
          </p:cNvPr>
          <p:cNvSpPr/>
          <p:nvPr/>
        </p:nvSpPr>
        <p:spPr>
          <a:xfrm>
            <a:off x="2361592" y="1866591"/>
            <a:ext cx="7433057" cy="623751"/>
          </a:xfrm>
          <a:prstGeom prst="roundRect">
            <a:avLst>
              <a:gd name="adj" fmla="val 50000"/>
            </a:avLst>
          </a:prstGeom>
          <a:pattFill prst="wdUpDiag">
            <a:fgClr>
              <a:srgbClr val="F2FAFC"/>
            </a:fgClr>
            <a:bgClr>
              <a:schemeClr val="bg1"/>
            </a:bgClr>
          </a:pattFill>
          <a:ln>
            <a:solidFill>
              <a:srgbClr val="11A1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양쪽 모서리가 둥근 사각형 13">
            <a:extLst>
              <a:ext uri="{FF2B5EF4-FFF2-40B4-BE49-F238E27FC236}">
                <a16:creationId xmlns:a16="http://schemas.microsoft.com/office/drawing/2014/main" id="{5DF27CBF-8F72-4864-9079-7FF2EB6C6768}"/>
              </a:ext>
            </a:extLst>
          </p:cNvPr>
          <p:cNvSpPr/>
          <p:nvPr/>
        </p:nvSpPr>
        <p:spPr>
          <a:xfrm rot="16200000">
            <a:off x="4626557" y="-398378"/>
            <a:ext cx="623751" cy="51536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25DF4"/>
          </a:solidFill>
          <a:ln>
            <a:solidFill>
              <a:srgbClr val="11A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97B00-FF67-4489-BFC0-505F6B816BAB}"/>
              </a:ext>
            </a:extLst>
          </p:cNvPr>
          <p:cNvCxnSpPr/>
          <p:nvPr/>
        </p:nvCxnSpPr>
        <p:spPr>
          <a:xfrm flipV="1">
            <a:off x="7515275" y="935855"/>
            <a:ext cx="0" cy="936000"/>
          </a:xfrm>
          <a:prstGeom prst="line">
            <a:avLst/>
          </a:prstGeom>
          <a:ln w="12700">
            <a:solidFill>
              <a:srgbClr val="11A1C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08EEB87-7580-48E2-8F3E-0565E1670093}"/>
              </a:ext>
            </a:extLst>
          </p:cNvPr>
          <p:cNvGraphicFramePr>
            <a:graphicFrameLocks noGrp="1"/>
          </p:cNvGraphicFramePr>
          <p:nvPr/>
        </p:nvGraphicFramePr>
        <p:xfrm>
          <a:off x="2361592" y="2808990"/>
          <a:ext cx="7433060" cy="310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0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B33EA0-5274-4418-86C3-3F13C5B9BE5E}"/>
              </a:ext>
            </a:extLst>
          </p:cNvPr>
          <p:cNvSpPr/>
          <p:nvPr/>
        </p:nvSpPr>
        <p:spPr>
          <a:xfrm>
            <a:off x="7612011" y="771220"/>
            <a:ext cx="17574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재고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defRPr/>
            </a:pP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70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F456FF-A3CA-1003-FB28-F03C30BB1F71}"/>
              </a:ext>
            </a:extLst>
          </p:cNvPr>
          <p:cNvSpPr txBox="1"/>
          <p:nvPr/>
        </p:nvSpPr>
        <p:spPr>
          <a:xfrm>
            <a:off x="2833831" y="3768986"/>
            <a:ext cx="6131857" cy="1574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5.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입고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8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요청된 발주에 의해 구매한 상품들을 판매를 위해 재고로 전환하는 업무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상품의 발주에 대한 입고 여부를 별도의 필드로 기록한다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68BBF662-3A8A-C1F3-6679-F6631F77A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10291" cy="6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0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2000" y="161036"/>
            <a:ext cx="11808000" cy="6535928"/>
            <a:chOff x="192000" y="161036"/>
            <a:chExt cx="11808000" cy="6535928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161036"/>
              <a:ext cx="11808000" cy="266700"/>
            </a:xfrm>
            <a:prstGeom prst="round2SameRect">
              <a:avLst/>
            </a:prstGeom>
            <a:solidFill>
              <a:srgbClr val="425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427736"/>
              <a:ext cx="11808000" cy="6269228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408C48C-81C6-60E9-846A-4560ABEE1EEB}"/>
                </a:ext>
              </a:extLst>
            </p:cNvPr>
            <p:cNvSpPr/>
            <p:nvPr/>
          </p:nvSpPr>
          <p:spPr>
            <a:xfrm>
              <a:off x="11695432" y="208596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7F03C0-6F6A-7BDA-0D27-7BAA91F3D7A1}"/>
                </a:ext>
              </a:extLst>
            </p:cNvPr>
            <p:cNvSpPr/>
            <p:nvPr/>
          </p:nvSpPr>
          <p:spPr>
            <a:xfrm>
              <a:off x="1033839" y="236249"/>
              <a:ext cx="1548000" cy="1188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864973" y="24067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322C572A-4487-9BAD-1BA5-A8F728902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543" y="694436"/>
            <a:ext cx="4957580" cy="570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A8D801-3B9D-765D-728C-C559EDC913FC}"/>
              </a:ext>
            </a:extLst>
          </p:cNvPr>
          <p:cNvSpPr txBox="1"/>
          <p:nvPr/>
        </p:nvSpPr>
        <p:spPr>
          <a:xfrm>
            <a:off x="678553" y="1678352"/>
            <a:ext cx="5577529" cy="346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6.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결제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전자결제지급대행사를 통해 주문 또는 포인트 충전 중 필요한 재화의 거래를 진행하는 업무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1.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재고 수량은 결제가 완료된 후에 반영되며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재고 수량은 결제된 수량만큼 감소한다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2.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충전된 포인트의 유효기한은 결제 당월로부터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10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년 이후이다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D42B6F8A-1FC6-DE61-B74B-8DAF46ECC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10291" cy="6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8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2000" y="161036"/>
            <a:ext cx="11808000" cy="6535928"/>
            <a:chOff x="192000" y="161036"/>
            <a:chExt cx="11808000" cy="6535928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161036"/>
              <a:ext cx="11808000" cy="266700"/>
            </a:xfrm>
            <a:prstGeom prst="round2SameRect">
              <a:avLst/>
            </a:prstGeom>
            <a:solidFill>
              <a:srgbClr val="425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427736"/>
              <a:ext cx="11808000" cy="6269228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408C48C-81C6-60E9-846A-4560ABEE1EEB}"/>
                </a:ext>
              </a:extLst>
            </p:cNvPr>
            <p:cNvSpPr/>
            <p:nvPr/>
          </p:nvSpPr>
          <p:spPr>
            <a:xfrm>
              <a:off x="11695432" y="208596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7F03C0-6F6A-7BDA-0D27-7BAA91F3D7A1}"/>
                </a:ext>
              </a:extLst>
            </p:cNvPr>
            <p:cNvSpPr/>
            <p:nvPr/>
          </p:nvSpPr>
          <p:spPr>
            <a:xfrm>
              <a:off x="1033839" y="236249"/>
              <a:ext cx="1548000" cy="1188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864973" y="24067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A8D801-3B9D-765D-728C-C559EDC913FC}"/>
              </a:ext>
            </a:extLst>
          </p:cNvPr>
          <p:cNvSpPr txBox="1"/>
          <p:nvPr/>
        </p:nvSpPr>
        <p:spPr>
          <a:xfrm>
            <a:off x="5917454" y="1389577"/>
            <a:ext cx="5577529" cy="375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7.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배송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1. 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결제 완료된 주문이 접수되었을 때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주문내역에 명시된 배송지의 상품 수령자에게 포장된 상품들을 택배사를 통해 전달하는 업무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2. 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환불 요청이 접수되었을 때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주문내역에 명시된 배송지의 상품 수령자로부터 환불 대상이 된 상품들을 택배사를 통해 전달받는 업무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788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913015E-942F-34C5-E72E-21F6369CB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5" y="1827307"/>
            <a:ext cx="3470086" cy="3470086"/>
          </a:xfrm>
          <a:prstGeom prst="rect">
            <a:avLst/>
          </a:prstGeom>
        </p:spPr>
      </p:pic>
      <p:pic>
        <p:nvPicPr>
          <p:cNvPr id="2" name="Object 3">
            <a:extLst>
              <a:ext uri="{FF2B5EF4-FFF2-40B4-BE49-F238E27FC236}">
                <a16:creationId xmlns:a16="http://schemas.microsoft.com/office/drawing/2014/main" id="{CBD1FA74-BB59-6279-8573-E45EDC89E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10291" cy="6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703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498</Words>
  <Application>Microsoft Office PowerPoint</Application>
  <PresentationFormat>와이드스크린</PresentationFormat>
  <Paragraphs>104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지윤</cp:lastModifiedBy>
  <cp:revision>3</cp:revision>
  <dcterms:created xsi:type="dcterms:W3CDTF">2022-08-15T06:30:07Z</dcterms:created>
  <dcterms:modified xsi:type="dcterms:W3CDTF">2022-10-10T11:03:05Z</dcterms:modified>
</cp:coreProperties>
</file>