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06" r:id="rId4"/>
    <p:sldId id="308" r:id="rId5"/>
    <p:sldId id="310" r:id="rId6"/>
    <p:sldId id="309" r:id="rId7"/>
    <p:sldId id="307" r:id="rId8"/>
    <p:sldId id="316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408" autoAdjust="0"/>
  </p:normalViewPr>
  <p:slideViewPr>
    <p:cSldViewPr>
      <p:cViewPr varScale="1">
        <p:scale>
          <a:sx n="83" d="100"/>
          <a:sy n="83" d="100"/>
        </p:scale>
        <p:origin x="61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  <p:sldLayoutId id="2147483981" r:id="rId6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네트워크프로그래밍</a:t>
            </a:r>
            <a:r>
              <a:rPr lang="en-US" altLang="ko-KR" dirty="0"/>
              <a:t>-5</a:t>
            </a:r>
            <a:r>
              <a:rPr lang="ko-KR" altLang="en-US" dirty="0"/>
              <a:t>주</a:t>
            </a:r>
            <a:br>
              <a:rPr lang="en-US" altLang="ko-KR" dirty="0"/>
            </a:br>
            <a:r>
              <a:rPr lang="ko-KR" altLang="en-US" dirty="0"/>
              <a:t>과제 제출용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학번 </a:t>
            </a:r>
            <a:r>
              <a:rPr lang="en-US" altLang="ko-KR" dirty="0"/>
              <a:t>1891179</a:t>
            </a:r>
          </a:p>
          <a:p>
            <a:pPr eaLnBrk="1" hangingPunct="1"/>
            <a:r>
              <a:rPr lang="ko-KR" altLang="en-US" dirty="0"/>
              <a:t>이름 김현학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file_client4&gt;dir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1EE96-C80C-9784-46D8-550EFC40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37" y="1976843"/>
            <a:ext cx="10821525" cy="38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file_client4&gt;ldir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A0A79-EC40-EA84-AD75-729A24EA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18540"/>
            <a:ext cx="74676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0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file_client4&gt;!ipconfig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6757D-810A-2399-A158-D9D2CA49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35" y="1695375"/>
            <a:ext cx="4770530" cy="36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9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 file_client1/server1 </a:t>
            </a:r>
          </a:p>
          <a:p>
            <a:pPr lvl="1"/>
            <a:r>
              <a:rPr lang="en-US" altLang="ko-KR"/>
              <a:t>keyboard </a:t>
            </a:r>
            <a:r>
              <a:rPr lang="ko-KR" altLang="en-US"/>
              <a:t>대신 파일 읽어서 </a:t>
            </a:r>
            <a:r>
              <a:rPr lang="en-US" altLang="ko-KR"/>
              <a:t>echo</a:t>
            </a:r>
          </a:p>
          <a:p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 file_client2/server2</a:t>
            </a:r>
          </a:p>
          <a:p>
            <a:pPr lvl="1"/>
            <a:r>
              <a:rPr lang="en-US" altLang="ko-KR"/>
              <a:t>filename </a:t>
            </a:r>
            <a:r>
              <a:rPr lang="ko-KR" altLang="en-US"/>
              <a:t>전송</a:t>
            </a:r>
            <a:endParaRPr lang="en-US" altLang="ko-KR"/>
          </a:p>
          <a:p>
            <a:pPr lvl="1"/>
            <a:r>
              <a:rPr lang="en-US" altLang="ko-KR"/>
              <a:t>recv() </a:t>
            </a:r>
            <a:r>
              <a:rPr lang="ko-KR" altLang="en-US"/>
              <a:t>오류로 </a:t>
            </a:r>
            <a:r>
              <a:rPr lang="en-US" altLang="ko-KR"/>
              <a:t>end of file 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 file_client3/server3</a:t>
            </a:r>
          </a:p>
          <a:p>
            <a:pPr lvl="1"/>
            <a:r>
              <a:rPr lang="en-US" altLang="ko-KR"/>
              <a:t>filename + filesize </a:t>
            </a:r>
            <a:r>
              <a:rPr lang="ko-KR" altLang="en-US"/>
              <a:t>전송</a:t>
            </a:r>
            <a:endParaRPr lang="en-US" altLang="ko-KR"/>
          </a:p>
          <a:p>
            <a:pPr lvl="1"/>
            <a:r>
              <a:rPr lang="ko-KR" altLang="en-US"/>
              <a:t>정확하게 </a:t>
            </a:r>
            <a:r>
              <a:rPr lang="en-US" altLang="ko-KR"/>
              <a:t>readsum &lt; filesize </a:t>
            </a:r>
            <a:r>
              <a:rPr lang="ko-KR" altLang="en-US"/>
              <a:t>일때까지 송</a:t>
            </a:r>
            <a:r>
              <a:rPr lang="en-US" altLang="ko-KR"/>
              <a:t>/</a:t>
            </a:r>
            <a:r>
              <a:rPr lang="ko-KR" altLang="en-US"/>
              <a:t>수신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5</a:t>
            </a:r>
            <a:r>
              <a:rPr lang="ko-KR" altLang="en-US"/>
              <a:t>주 과제</a:t>
            </a:r>
            <a:r>
              <a:rPr lang="en-US" altLang="ko-KR"/>
              <a:t>1: </a:t>
            </a:r>
            <a:r>
              <a:rPr lang="ko-KR" altLang="en-US"/>
              <a:t>강의내용 복습</a:t>
            </a:r>
          </a:p>
        </p:txBody>
      </p:sp>
    </p:spTree>
    <p:extLst>
      <p:ext uri="{BB962C8B-B14F-4D97-AF65-F5344CB8AC3E}">
        <p14:creationId xmlns:p14="http://schemas.microsoft.com/office/powerpoint/2010/main" val="128110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client1/server1 </a:t>
            </a:r>
            <a:r>
              <a:rPr lang="ko-KR" altLang="en-US"/>
              <a:t>복습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9E27B-47EE-54A2-1D0F-B54747E3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02" y="1088739"/>
            <a:ext cx="10492596" cy="46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client2/server2 </a:t>
            </a:r>
            <a:r>
              <a:rPr lang="ko-KR" altLang="en-US"/>
              <a:t>복습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6B6922-1CD0-8D08-C46C-92CF2B85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977488"/>
            <a:ext cx="7920880" cy="49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client3/server3 </a:t>
            </a:r>
            <a:r>
              <a:rPr lang="ko-KR" altLang="en-US"/>
              <a:t>복습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FA5F0-6DBD-1908-BFBE-A24C9AB3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6" y="1358770"/>
            <a:ext cx="11595908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: Windows </a:t>
            </a:r>
            <a:r>
              <a:rPr lang="en-US" altLang="ko-KR" dirty="0">
                <a:sym typeface="Wingdings" panose="05000000000000000000" pitchFamily="2" charset="2"/>
              </a:rPr>
              <a:t> Windows/Linux </a:t>
            </a:r>
            <a:r>
              <a:rPr lang="ko-KR" altLang="en-US" dirty="0" err="1">
                <a:sym typeface="Wingdings" panose="05000000000000000000" pitchFamily="2" charset="2"/>
              </a:rPr>
              <a:t>한방향</a:t>
            </a:r>
            <a:r>
              <a:rPr lang="ko-KR" altLang="en-US" dirty="0">
                <a:sym typeface="Wingdings" panose="05000000000000000000" pitchFamily="2" charset="2"/>
              </a:rPr>
              <a:t> 파일 전송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과제 </a:t>
            </a:r>
            <a:r>
              <a:rPr lang="en-US" altLang="ko-KR" dirty="0">
                <a:sym typeface="Wingdings" panose="05000000000000000000" pitchFamily="2" charset="2"/>
              </a:rPr>
              <a:t>: Windows  Windows/Linux </a:t>
            </a:r>
            <a:r>
              <a:rPr lang="ko-KR" altLang="en-US" dirty="0">
                <a:sym typeface="Wingdings" panose="05000000000000000000" pitchFamily="2" charset="2"/>
              </a:rPr>
              <a:t>양방향 전송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명령어 종류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get, put, quit, </a:t>
            </a:r>
            <a:r>
              <a:rPr lang="en-US" altLang="ko-KR" dirty="0" err="1">
                <a:solidFill>
                  <a:srgbClr val="FF0000"/>
                </a:solidFill>
              </a:rPr>
              <a:t>dir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ldir</a:t>
            </a:r>
            <a:r>
              <a:rPr lang="en-US" altLang="ko-KR" dirty="0">
                <a:solidFill>
                  <a:srgbClr val="FF0000"/>
                </a:solidFill>
              </a:rPr>
              <a:t>, !</a:t>
            </a:r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명령어 실행 예</a:t>
            </a:r>
            <a:endParaRPr lang="en-US" altLang="ko-KR" dirty="0"/>
          </a:p>
          <a:p>
            <a:pPr lvl="1"/>
            <a:r>
              <a:rPr lang="en-US" altLang="ko-KR" dirty="0"/>
              <a:t>file_client4&gt;put filename</a:t>
            </a:r>
          </a:p>
          <a:p>
            <a:pPr lvl="2"/>
            <a:r>
              <a:rPr lang="en-US" altLang="ko-KR" dirty="0"/>
              <a:t>client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server </a:t>
            </a:r>
            <a:r>
              <a:rPr lang="ko-KR" altLang="en-US" dirty="0"/>
              <a:t>파일 전송</a:t>
            </a:r>
            <a:endParaRPr lang="en-US" altLang="ko-KR" dirty="0"/>
          </a:p>
          <a:p>
            <a:pPr lvl="1"/>
            <a:r>
              <a:rPr lang="en-US" altLang="ko-KR" dirty="0"/>
              <a:t>file_client4&gt;</a:t>
            </a:r>
            <a:r>
              <a:rPr lang="en-US" altLang="ko-KR" dirty="0" err="1"/>
              <a:t>dir</a:t>
            </a:r>
            <a:endParaRPr lang="en-US" altLang="ko-KR" dirty="0"/>
          </a:p>
          <a:p>
            <a:pPr lvl="2"/>
            <a:r>
              <a:rPr lang="en-US" altLang="ko-KR" dirty="0"/>
              <a:t>server </a:t>
            </a:r>
            <a:r>
              <a:rPr lang="ko-KR" altLang="en-US" dirty="0"/>
              <a:t>파일 목록 보기 </a:t>
            </a:r>
            <a:r>
              <a:rPr lang="en-US" altLang="ko-KR" dirty="0"/>
              <a:t>(Windows </a:t>
            </a:r>
            <a:r>
              <a:rPr lang="en-US" altLang="ko-KR" dirty="0" err="1"/>
              <a:t>dir</a:t>
            </a:r>
            <a:r>
              <a:rPr lang="en-US" altLang="ko-KR" dirty="0"/>
              <a:t> / Linux ls –l)</a:t>
            </a:r>
          </a:p>
          <a:p>
            <a:pPr lvl="1"/>
            <a:r>
              <a:rPr lang="en-US" altLang="ko-KR" dirty="0"/>
              <a:t>file_client4&gt;get filename</a:t>
            </a:r>
          </a:p>
          <a:p>
            <a:pPr lvl="2"/>
            <a:r>
              <a:rPr lang="en-US" altLang="ko-KR" dirty="0"/>
              <a:t>client </a:t>
            </a: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 server </a:t>
            </a:r>
            <a:r>
              <a:rPr lang="ko-KR" altLang="en-US" dirty="0"/>
              <a:t>파일 가져오기</a:t>
            </a:r>
            <a:endParaRPr lang="en-US" altLang="ko-KR" dirty="0"/>
          </a:p>
          <a:p>
            <a:pPr lvl="1"/>
            <a:r>
              <a:rPr lang="en-US" altLang="ko-KR" dirty="0"/>
              <a:t>file_client4&gt;quit</a:t>
            </a:r>
          </a:p>
          <a:p>
            <a:pPr lvl="2"/>
            <a:r>
              <a:rPr lang="en-US" altLang="ko-KR" dirty="0"/>
              <a:t>client </a:t>
            </a:r>
            <a:r>
              <a:rPr lang="ko-KR" altLang="en-US" dirty="0"/>
              <a:t>접속 종료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는 다음 </a:t>
            </a:r>
            <a:r>
              <a:rPr lang="en-US" altLang="ko-KR" dirty="0"/>
              <a:t>client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5</a:t>
            </a:r>
            <a:r>
              <a:rPr lang="ko-KR" altLang="en-US"/>
              <a:t>주 과제</a:t>
            </a:r>
            <a:r>
              <a:rPr lang="en-US" altLang="ko-KR"/>
              <a:t>2: </a:t>
            </a:r>
            <a:r>
              <a:rPr lang="ko-KR" altLang="en-US"/>
              <a:t>양방향 파일 전송</a:t>
            </a:r>
          </a:p>
        </p:txBody>
      </p:sp>
    </p:spTree>
    <p:extLst>
      <p:ext uri="{BB962C8B-B14F-4D97-AF65-F5344CB8AC3E}">
        <p14:creationId xmlns:p14="http://schemas.microsoft.com/office/powerpoint/2010/main" val="423956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3943489" y="2351724"/>
            <a:ext cx="2737576" cy="28245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 client/server </a:t>
            </a:r>
            <a:r>
              <a:rPr lang="ko-KR" altLang="en-US"/>
              <a:t>프로토콜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881899" y="1415560"/>
            <a:ext cx="0" cy="5237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26070" y="1415560"/>
            <a:ext cx="0" cy="5237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81295" y="1088740"/>
            <a:ext cx="1003801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 file_client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854" y="1088740"/>
            <a:ext cx="106016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 file_server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6453" y="1398208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file_client3&gt;put filename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881899" y="2091163"/>
            <a:ext cx="279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1682" y="1725747"/>
            <a:ext cx="182293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put filename filesize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1634" y="1720671"/>
            <a:ext cx="184819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fopen(filename,”rb”) </a:t>
            </a:r>
          </a:p>
          <a:p>
            <a:r>
              <a:rPr lang="en-US" altLang="ko-KR" sz="1400">
                <a:latin typeface="+mj-ea"/>
                <a:ea typeface="+mj-ea"/>
              </a:rPr>
              <a:t>filesize </a:t>
            </a:r>
            <a:r>
              <a:rPr lang="ko-KR" altLang="en-US" sz="1400">
                <a:latin typeface="+mj-ea"/>
                <a:ea typeface="+mj-ea"/>
              </a:rPr>
              <a:t>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16080" y="1879635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filename filesize </a:t>
            </a:r>
            <a:r>
              <a:rPr lang="ko-KR" altLang="en-US" sz="1400">
                <a:latin typeface="+mj-ea"/>
                <a:ea typeface="+mj-ea"/>
              </a:rPr>
              <a:t>분리</a:t>
            </a:r>
            <a:endParaRPr lang="en-US" altLang="ko-KR" sz="1400">
              <a:latin typeface="+mj-ea"/>
              <a:ea typeface="+mj-ea"/>
            </a:endParaRPr>
          </a:p>
          <a:p>
            <a:r>
              <a:rPr lang="ko-KR" altLang="en-US" sz="1400">
                <a:latin typeface="+mj-ea"/>
                <a:ea typeface="+mj-ea"/>
              </a:rPr>
              <a:t>파일 수신 준비</a:t>
            </a:r>
            <a:r>
              <a:rPr lang="en-US" altLang="ko-KR" sz="1400">
                <a:latin typeface="+mj-ea"/>
                <a:ea typeface="+mj-ea"/>
              </a:rPr>
              <a:t>(fopen(filename, “wb”);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22661" y="2213865"/>
            <a:ext cx="1670014" cy="45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/>
              <a:t>file </a:t>
            </a:r>
            <a:r>
              <a:rPr lang="ko-KR" altLang="en-US"/>
              <a:t>내용 전송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485710" y="2753925"/>
            <a:ext cx="36653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오른쪽 화살표 73"/>
          <p:cNvSpPr/>
          <p:nvPr/>
        </p:nvSpPr>
        <p:spPr>
          <a:xfrm flipH="1">
            <a:off x="3912694" y="3853545"/>
            <a:ext cx="2768371" cy="3381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918780" y="3181853"/>
            <a:ext cx="279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21358" y="2798930"/>
            <a:ext cx="120738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get filename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26363" y="3778630"/>
            <a:ext cx="1670014" cy="45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/>
              <a:t>file </a:t>
            </a:r>
            <a:r>
              <a:rPr lang="ko-KR" altLang="en-US"/>
              <a:t>내용 전송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3485710" y="4306978"/>
            <a:ext cx="36653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36453" y="2811220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file_client3&gt;get filename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89898" y="3252739"/>
            <a:ext cx="148630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filename filesize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947597" y="3679735"/>
            <a:ext cx="2762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42935" y="2372783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파일저장</a:t>
            </a:r>
            <a:r>
              <a:rPr lang="en-US" altLang="ko-KR" sz="1400">
                <a:latin typeface="+mj-ea"/>
                <a:ea typeface="+mj-ea"/>
              </a:rPr>
              <a:t>(recv/fwrite)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62131" y="2326405"/>
            <a:ext cx="188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파일전송</a:t>
            </a:r>
            <a:r>
              <a:rPr lang="en-US" altLang="ko-KR" sz="1400">
                <a:latin typeface="+mj-ea"/>
                <a:ea typeface="+mj-ea"/>
              </a:rPr>
              <a:t>(fread/send)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0723" y="3060335"/>
            <a:ext cx="184819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fopen(filename,”rb”) </a:t>
            </a:r>
          </a:p>
          <a:p>
            <a:r>
              <a:rPr lang="en-US" altLang="ko-KR" sz="1400">
                <a:latin typeface="+mj-ea"/>
                <a:ea typeface="+mj-ea"/>
              </a:rPr>
              <a:t>filesize </a:t>
            </a:r>
            <a:r>
              <a:rPr lang="ko-KR" altLang="en-US" sz="1400">
                <a:latin typeface="+mj-ea"/>
                <a:ea typeface="+mj-ea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9130" y="3258106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>
                <a:latin typeface="+mj-ea"/>
                <a:ea typeface="+mj-ea"/>
              </a:rPr>
              <a:t>filename filesize </a:t>
            </a:r>
            <a:r>
              <a:rPr lang="ko-KR" altLang="en-US" sz="1400">
                <a:latin typeface="+mj-ea"/>
                <a:ea typeface="+mj-ea"/>
              </a:rPr>
              <a:t>분리</a:t>
            </a:r>
            <a:endParaRPr lang="en-US" altLang="ko-KR" sz="1400">
              <a:latin typeface="+mj-ea"/>
              <a:ea typeface="+mj-ea"/>
            </a:endParaRPr>
          </a:p>
          <a:p>
            <a:pPr algn="r"/>
            <a:r>
              <a:rPr lang="ko-KR" altLang="en-US" sz="1400">
                <a:latin typeface="+mj-ea"/>
                <a:ea typeface="+mj-ea"/>
              </a:rPr>
              <a:t>파일 수신 준비</a:t>
            </a:r>
            <a:r>
              <a:rPr lang="en-US" altLang="ko-KR" sz="1400">
                <a:latin typeface="+mj-ea"/>
                <a:ea typeface="+mj-ea"/>
              </a:rPr>
              <a:t>(fopen(filename, “wb”);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62382" y="3863022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파일저장</a:t>
            </a:r>
            <a:r>
              <a:rPr lang="en-US" altLang="ko-KR" sz="1400">
                <a:latin typeface="+mj-ea"/>
                <a:ea typeface="+mj-ea"/>
              </a:rPr>
              <a:t>(recv/fwrite)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10723" y="3881985"/>
            <a:ext cx="188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파일전송</a:t>
            </a:r>
            <a:r>
              <a:rPr lang="en-US" altLang="ko-KR" sz="1400">
                <a:latin typeface="+mj-ea"/>
                <a:ea typeface="+mj-ea"/>
              </a:rPr>
              <a:t>(fread/send)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61857" y="4454148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file_client3&gt;dir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3918780" y="4718390"/>
            <a:ext cx="279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89093" y="4374105"/>
            <a:ext cx="40107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dir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2767" y="4497151"/>
            <a:ext cx="382329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_popen(“dir”, ”r”) or Linux popen(“ls –l”, “r”); </a:t>
            </a:r>
          </a:p>
        </p:txBody>
      </p:sp>
      <p:sp>
        <p:nvSpPr>
          <p:cNvPr id="95" name="오른쪽 화살표 94"/>
          <p:cNvSpPr/>
          <p:nvPr/>
        </p:nvSpPr>
        <p:spPr>
          <a:xfrm flipH="1">
            <a:off x="3912694" y="4880211"/>
            <a:ext cx="2768371" cy="3381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824425" y="4804928"/>
            <a:ext cx="1670014" cy="45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/>
              <a:t>dir </a:t>
            </a:r>
            <a:r>
              <a:rPr lang="ko-KR" altLang="en-US"/>
              <a:t>내용 전송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45635" y="4902537"/>
            <a:ext cx="264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dir </a:t>
            </a:r>
            <a:r>
              <a:rPr lang="ko-KR" altLang="en-US" sz="1400">
                <a:latin typeface="+mj-ea"/>
                <a:ea typeface="+mj-ea"/>
              </a:rPr>
              <a:t>실행결과 전송 </a:t>
            </a:r>
            <a:r>
              <a:rPr lang="en-US" altLang="ko-KR" sz="1400">
                <a:latin typeface="+mj-ea"/>
                <a:ea typeface="+mj-ea"/>
              </a:rPr>
              <a:t>(fread/send)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6285" y="4902537"/>
            <a:ext cx="2854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수신 내용 화면 출력</a:t>
            </a:r>
            <a:r>
              <a:rPr lang="en-US" altLang="ko-KR" sz="1400">
                <a:latin typeface="+mj-ea"/>
                <a:ea typeface="+mj-ea"/>
              </a:rPr>
              <a:t>(fread/printf)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3485710" y="5920199"/>
            <a:ext cx="36653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87210" y="5393215"/>
            <a:ext cx="65434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-EOF-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3919832" y="5795038"/>
            <a:ext cx="2762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2935" y="5487261"/>
            <a:ext cx="304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if ((n = fread()) &lt;=0)  dir </a:t>
            </a:r>
            <a:r>
              <a:rPr lang="ko-KR" altLang="en-US" sz="1400">
                <a:latin typeface="+mj-ea"/>
                <a:ea typeface="+mj-ea"/>
              </a:rPr>
              <a:t>화면 종료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5572" y="562427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dir </a:t>
            </a:r>
            <a:r>
              <a:rPr lang="ko-KR" altLang="en-US" sz="1400">
                <a:latin typeface="+mj-ea"/>
                <a:ea typeface="+mj-ea"/>
              </a:rPr>
              <a:t>수신 종료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69111" y="6129867"/>
            <a:ext cx="14847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file_client3&gt;quit</a:t>
            </a:r>
          </a:p>
          <a:p>
            <a:r>
              <a:rPr lang="en-US" altLang="ko-KR" sz="1400">
                <a:latin typeface="+mj-ea"/>
                <a:ea typeface="+mj-ea"/>
              </a:rPr>
              <a:t>exit(0);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3918780" y="6331611"/>
            <a:ext cx="279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89093" y="5987326"/>
            <a:ext cx="50366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quit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84278" y="6141214"/>
            <a:ext cx="19836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close(client_fd); break;</a:t>
            </a:r>
            <a:endParaRPr lang="ko-KR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249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file_client4&gt;put filename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FD9BE-6878-6175-30DA-F00D1214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0" y="2123855"/>
            <a:ext cx="8460940" cy="3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file_client4&gt;get filename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file client4/ Linux server4 </a:t>
            </a:r>
            <a:r>
              <a:rPr lang="ko-KR" altLang="en-US"/>
              <a:t>실행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E79AB5-74BC-3148-E380-1214B080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0" y="1713070"/>
            <a:ext cx="8460940" cy="34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18742</TotalTime>
  <Words>436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네트워크프로그래밍-5주 과제 제출용</vt:lpstr>
      <vt:lpstr>5주 과제1: 강의내용 복습</vt:lpstr>
      <vt:lpstr>file client1/server1 복습 화면</vt:lpstr>
      <vt:lpstr>file client2/server2 복습 화면</vt:lpstr>
      <vt:lpstr>file client3/server3 복습 화면</vt:lpstr>
      <vt:lpstr>5주 과제2: 양방향 파일 전송</vt:lpstr>
      <vt:lpstr>file client/server 프로토콜</vt:lpstr>
      <vt:lpstr>Windows file client4/ Linux server4 실행 화면</vt:lpstr>
      <vt:lpstr>Windows file client4/ Linux server4 실행 화면</vt:lpstr>
      <vt:lpstr>Windows file client4/ Linux server4 실행 화면</vt:lpstr>
      <vt:lpstr>Windows file client4/ Linux server4 실행 화면</vt:lpstr>
      <vt:lpstr>Windows file client4/ Linux server4 실행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Kim Sean</cp:lastModifiedBy>
  <cp:revision>329</cp:revision>
  <dcterms:created xsi:type="dcterms:W3CDTF">2004-02-19T02:52:38Z</dcterms:created>
  <dcterms:modified xsi:type="dcterms:W3CDTF">2022-10-04T08:46:08Z</dcterms:modified>
</cp:coreProperties>
</file>