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EA2"/>
    <a:srgbClr val="717273"/>
    <a:srgbClr val="5FB4E6"/>
    <a:srgbClr val="0047BB"/>
    <a:srgbClr val="0033FF"/>
    <a:srgbClr val="103F74"/>
    <a:srgbClr val="B5D3F5"/>
    <a:srgbClr val="A7265C"/>
    <a:srgbClr val="A8A9AD"/>
    <a:srgbClr val="0C2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195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A79EC-4D36-4FC1-B81D-BB24D797C14C}" type="datetimeFigureOut">
              <a:rPr lang="ko-KR" altLang="en-US" smtClean="0"/>
              <a:pPr/>
              <a:t>2022-08-30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9D81F-11B7-458F-B8DB-3F84825B08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3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D81F-11B7-458F-B8DB-3F84825B085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6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D81F-11B7-458F-B8DB-3F84825B085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4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D81F-11B7-458F-B8DB-3F84825B085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99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D81F-11B7-458F-B8DB-3F84825B085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21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D81F-11B7-458F-B8DB-3F84825B08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00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D81F-11B7-458F-B8DB-3F84825B08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D81F-11B7-458F-B8DB-3F84825B085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28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D81F-11B7-458F-B8DB-3F84825B085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06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D81F-11B7-458F-B8DB-3F84825B085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9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2022-08-30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solidFill>
            <a:srgbClr val="0C2E86"/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rgbClr val="034EA2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5FB4E6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rgbClr val="717273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451" y="24382"/>
            <a:ext cx="1605111" cy="141771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2022-08-30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2022-08-30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2022-08-30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2022-08-30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 dirty="0">
              <a:effectLst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2583E1-AAAD-4D84-ACC2-1A3ABC7DACB5}" type="datetimeFigureOut">
              <a:rPr lang="ko-KR" altLang="en-US" smtClean="0"/>
              <a:pPr/>
              <a:t>2022-08-30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rgbClr val="0C2E86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415" y="6049325"/>
            <a:ext cx="1729110" cy="68431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08665" y="4221088"/>
            <a:ext cx="430887" cy="2592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ko-KR" sz="1600" baseline="0" dirty="0">
                <a:ln>
                  <a:noFill/>
                </a:ln>
                <a:solidFill>
                  <a:srgbClr val="103F74"/>
                </a:solidFill>
                <a:effectLst>
                  <a:glow rad="12700">
                    <a:srgbClr val="A7265C">
                      <a:alpha val="25000"/>
                    </a:srgbClr>
                  </a:glow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+mn-ea"/>
              </a:rPr>
              <a:t>Virtual Reality</a:t>
            </a:r>
            <a:endParaRPr lang="ko-KR" altLang="en-US" sz="1600" baseline="0" dirty="0">
              <a:ln>
                <a:noFill/>
              </a:ln>
              <a:solidFill>
                <a:srgbClr val="103F74"/>
              </a:solidFill>
              <a:effectLst>
                <a:glow rad="12700">
                  <a:srgbClr val="A7265C">
                    <a:alpha val="25000"/>
                  </a:srgbClr>
                </a:glow>
                <a:reflection blurRad="6350" stA="55000" endA="300" endPos="45500" dir="5400000" sy="-100000" algn="bl" rotWithShape="0"/>
              </a:effectLst>
              <a:latin typeface="Broadway" pitchFamily="82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n-ea"/>
          <a:ea typeface="+mn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.com/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effectLst>
            <a:outerShdw blurRad="50800" dist="50800" dir="5400000" sx="42000" sy="42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endParaRPr lang="en-US" altLang="ko-KR" sz="2000" dirty="0">
              <a:effectLst>
                <a:reflection blurRad="6350" stA="55000" endA="300" endPos="45500" dir="5400000" sy="-100000" algn="bl" rotWithShape="0"/>
              </a:effectLst>
              <a:latin typeface="+mn-ea"/>
            </a:endParaRPr>
          </a:p>
          <a:p>
            <a:endParaRPr lang="en-US" altLang="ko-KR" sz="2000" dirty="0">
              <a:effectLst>
                <a:reflection blurRad="6350" stA="55000" endA="300" endPos="45500" dir="5400000" sy="-100000" algn="bl" rotWithShape="0"/>
              </a:effectLst>
              <a:latin typeface="+mn-ea"/>
            </a:endParaRPr>
          </a:p>
          <a:p>
            <a:r>
              <a:rPr lang="en-US" altLang="ko-KR" sz="2000" b="1" dirty="0">
                <a:effectLst>
                  <a:reflection blurRad="6350" stA="55000" endA="300" endPos="45500" dir="5400000" sy="-100000" algn="bl" rotWithShape="0"/>
                </a:effectLst>
                <a:latin typeface="+mn-ea"/>
              </a:rPr>
              <a:t>Jin-Mo Kim</a:t>
            </a:r>
          </a:p>
          <a:p>
            <a:r>
              <a:rPr lang="en-US" altLang="ko-KR" sz="1600" i="1" dirty="0">
                <a:effectLst>
                  <a:reflection blurRad="6350" stA="55000" endA="300" endPos="45500" dir="5400000" sy="-100000" algn="bl" rotWithShape="0"/>
                </a:effectLst>
              </a:rPr>
              <a:t>jinmo.kim@hansung.ac.kr</a:t>
            </a:r>
            <a:endParaRPr lang="ko-KR" altLang="en-US" sz="1600" i="1" dirty="0">
              <a:effectLst>
                <a:reflection blurRad="6350" stA="55000" endA="300" endPos="45500" dir="5400000" sy="-100000" algn="bl" rotWithShape="0"/>
              </a:effectLst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Unity</a:t>
            </a:r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ko-KR" b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</a:t>
            </a:r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엔진 설치</a:t>
            </a:r>
            <a:br>
              <a:rPr lang="en-US" altLang="ko-KR" b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ko-KR" sz="2400" b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(Chapter 1)</a:t>
            </a:r>
            <a:endParaRPr lang="ko-KR" altLang="en-US" sz="2400" b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3D</a:t>
            </a:r>
            <a:r>
              <a:rPr lang="ko-KR" altLang="en-US" dirty="0"/>
              <a:t> 엔진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Unity 3D </a:t>
            </a:r>
            <a:r>
              <a:rPr lang="ko-KR" altLang="en-US" dirty="0"/>
              <a:t>엔진 설치</a:t>
            </a:r>
            <a:endParaRPr lang="en-US" altLang="ko-KR" dirty="0"/>
          </a:p>
          <a:p>
            <a:pPr lvl="1"/>
            <a:r>
              <a:rPr lang="ko-KR" altLang="en-US" dirty="0"/>
              <a:t>설치 옵션</a:t>
            </a:r>
            <a:endParaRPr lang="en-US" altLang="ko-KR" dirty="0"/>
          </a:p>
          <a:p>
            <a:pPr lvl="2"/>
            <a:r>
              <a:rPr lang="ko-KR" altLang="en-US" dirty="0"/>
              <a:t>설치 옵션 모두 체크 후 계속 버튼 </a:t>
            </a:r>
            <a:endParaRPr lang="en-US" altLang="ko-KR" dirty="0"/>
          </a:p>
          <a:p>
            <a:pPr lvl="3"/>
            <a:r>
              <a:rPr lang="ko-KR" altLang="en-US" dirty="0"/>
              <a:t>약관 동의 후 설치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2E5CD-0C7D-4DFB-AEBB-686F494B57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69" t="24569" r="15599" b="19752"/>
          <a:stretch/>
        </p:blipFill>
        <p:spPr>
          <a:xfrm>
            <a:off x="976" y="2708920"/>
            <a:ext cx="6303146" cy="3240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7203DE-04CD-4A46-826A-56FFD5D962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24" t="39842" r="15750" b="9076"/>
          <a:stretch/>
        </p:blipFill>
        <p:spPr>
          <a:xfrm>
            <a:off x="2699792" y="3854884"/>
            <a:ext cx="6320902" cy="29727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A630E67-1D5E-433E-BCC1-6A16E0C38EBD}"/>
              </a:ext>
            </a:extLst>
          </p:cNvPr>
          <p:cNvSpPr/>
          <p:nvPr/>
        </p:nvSpPr>
        <p:spPr>
          <a:xfrm>
            <a:off x="29592" y="3266405"/>
            <a:ext cx="6198591" cy="4429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E590B8-87B9-44E0-B4CF-05471130F0CB}"/>
              </a:ext>
            </a:extLst>
          </p:cNvPr>
          <p:cNvSpPr/>
          <p:nvPr/>
        </p:nvSpPr>
        <p:spPr>
          <a:xfrm>
            <a:off x="53253" y="4045383"/>
            <a:ext cx="630315" cy="92512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FE7057-7A17-4CD8-BBF9-46FF62DB779E}"/>
              </a:ext>
            </a:extLst>
          </p:cNvPr>
          <p:cNvSpPr/>
          <p:nvPr/>
        </p:nvSpPr>
        <p:spPr>
          <a:xfrm>
            <a:off x="2804851" y="4149080"/>
            <a:ext cx="390119" cy="20882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71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3D</a:t>
            </a:r>
            <a:r>
              <a:rPr lang="ko-KR" altLang="en-US" dirty="0"/>
              <a:t> 엔진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Unity Hub </a:t>
            </a:r>
            <a:r>
              <a:rPr lang="ko-KR" altLang="en-US" dirty="0"/>
              <a:t>다운로드 및 설치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https://unity.com/kr</a:t>
            </a:r>
            <a:r>
              <a:rPr lang="en-US" altLang="ko-KR" dirty="0"/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37260" lvl="2" indent="-3429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계정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37260" lvl="2" indent="-3429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시작하기 선택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55DB59-CE1A-4555-BBB1-CA53994463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33" r="1590" b="18802"/>
          <a:stretch/>
        </p:blipFill>
        <p:spPr>
          <a:xfrm>
            <a:off x="107504" y="2924944"/>
            <a:ext cx="8784976" cy="35523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34CB740-F083-48BF-AA4D-ED24AA65C30F}"/>
              </a:ext>
            </a:extLst>
          </p:cNvPr>
          <p:cNvSpPr/>
          <p:nvPr/>
        </p:nvSpPr>
        <p:spPr>
          <a:xfrm>
            <a:off x="6422514" y="3212976"/>
            <a:ext cx="1008112" cy="2160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01A608-DD3D-4193-81F6-A402EA28424C}"/>
              </a:ext>
            </a:extLst>
          </p:cNvPr>
          <p:cNvSpPr/>
          <p:nvPr/>
        </p:nvSpPr>
        <p:spPr>
          <a:xfrm>
            <a:off x="6040307" y="31363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①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762F83-225C-432B-8DEB-CAD0A9416B43}"/>
              </a:ext>
            </a:extLst>
          </p:cNvPr>
          <p:cNvSpPr/>
          <p:nvPr/>
        </p:nvSpPr>
        <p:spPr>
          <a:xfrm>
            <a:off x="5811317" y="284364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  <a:sym typeface="Wingdings" panose="05000000000000000000" pitchFamily="2" charset="2"/>
              </a:rPr>
              <a:t>②</a:t>
            </a:r>
            <a:endParaRPr lang="ko-KR" altLang="en-US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F0B4FE-9F02-4C4E-B0CE-BFFC74D062AC}"/>
              </a:ext>
            </a:extLst>
          </p:cNvPr>
          <p:cNvSpPr/>
          <p:nvPr/>
        </p:nvSpPr>
        <p:spPr>
          <a:xfrm>
            <a:off x="6206719" y="2920298"/>
            <a:ext cx="575821" cy="25790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873680-14FF-4472-A68F-D2C4C5C3D0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49" t="16871" r="17634" b="22877"/>
          <a:stretch/>
        </p:blipFill>
        <p:spPr>
          <a:xfrm>
            <a:off x="3387829" y="3827026"/>
            <a:ext cx="5637820" cy="28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7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3D</a:t>
            </a:r>
            <a:r>
              <a:rPr lang="ko-KR" altLang="en-US" dirty="0"/>
              <a:t> 엔진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Unity Hub </a:t>
            </a:r>
            <a:r>
              <a:rPr lang="ko-KR" altLang="en-US" dirty="0"/>
              <a:t>다운로드 및 설치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플랜 및 가격 </a:t>
            </a:r>
            <a:r>
              <a:rPr lang="en-US" altLang="ko-KR" dirty="0">
                <a:sym typeface="Wingdings" panose="05000000000000000000" pitchFamily="2" charset="2"/>
              </a:rPr>
              <a:t> Student and hobbyist </a:t>
            </a:r>
            <a:r>
              <a:rPr lang="ko-KR" altLang="en-US" dirty="0">
                <a:sym typeface="Wingdings" panose="05000000000000000000" pitchFamily="2" charset="2"/>
              </a:rPr>
              <a:t>선택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Personal  </a:t>
            </a:r>
            <a:r>
              <a:rPr lang="ko-KR" altLang="en-US" dirty="0">
                <a:sym typeface="Wingdings" panose="05000000000000000000" pitchFamily="2" charset="2"/>
              </a:rPr>
              <a:t>시작하기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학생 버전은 학생 신분 검증의 절차가 필요하기 때문에 </a:t>
            </a:r>
            <a:r>
              <a:rPr lang="en-US" altLang="ko-KR" dirty="0">
                <a:sym typeface="Wingdings" panose="05000000000000000000" pitchFamily="2" charset="2"/>
              </a:rPr>
              <a:t>Personal </a:t>
            </a:r>
            <a:r>
              <a:rPr lang="ko-KR" altLang="en-US" dirty="0">
                <a:sym typeface="Wingdings" panose="05000000000000000000" pitchFamily="2" charset="2"/>
              </a:rPr>
              <a:t>버전으로 설치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A76BA1-3A71-4F13-8032-640D66D34F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62" t="27622" r="41176" b="25855"/>
          <a:stretch/>
        </p:blipFill>
        <p:spPr>
          <a:xfrm>
            <a:off x="4572000" y="2780928"/>
            <a:ext cx="2599192" cy="350966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5115B2-A452-4BB5-B5F1-592598B2E753}"/>
              </a:ext>
            </a:extLst>
          </p:cNvPr>
          <p:cNvSpPr/>
          <p:nvPr/>
        </p:nvSpPr>
        <p:spPr>
          <a:xfrm>
            <a:off x="4617616" y="4393992"/>
            <a:ext cx="771130" cy="3999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19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3D</a:t>
            </a:r>
            <a:r>
              <a:rPr lang="ko-KR" altLang="en-US" dirty="0"/>
              <a:t> 엔진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Unity Hub </a:t>
            </a:r>
            <a:r>
              <a:rPr lang="ko-KR" altLang="en-US" dirty="0"/>
              <a:t>다운로드 및 설치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Windows</a:t>
            </a:r>
            <a:r>
              <a:rPr lang="ko-KR" altLang="en-US" dirty="0">
                <a:sym typeface="Wingdings" panose="05000000000000000000" pitchFamily="2" charset="2"/>
              </a:rPr>
              <a:t>용 다운로드</a:t>
            </a:r>
            <a:r>
              <a:rPr lang="en-US" altLang="ko-KR" dirty="0">
                <a:sym typeface="Wingdings" panose="05000000000000000000" pitchFamily="2" charset="2"/>
              </a:rPr>
              <a:t>: UnityHubSetup.exe</a:t>
            </a:r>
            <a:r>
              <a:rPr lang="ko-KR" altLang="en-US" dirty="0">
                <a:sym typeface="Wingdings" panose="05000000000000000000" pitchFamily="2" charset="2"/>
              </a:rPr>
              <a:t> 설치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Unity</a:t>
            </a:r>
            <a:r>
              <a:rPr lang="ko-KR" altLang="en-US" dirty="0">
                <a:sym typeface="Wingdings" panose="05000000000000000000" pitchFamily="2" charset="2"/>
              </a:rPr>
              <a:t>를 사용한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단계 제작 과정 참고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B9B66C-6ABD-4D63-A24B-F5508D862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20" t="11241" r="17185" b="7744"/>
          <a:stretch/>
        </p:blipFill>
        <p:spPr>
          <a:xfrm>
            <a:off x="1518082" y="2420888"/>
            <a:ext cx="6711518" cy="44093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DA5365-58F8-4956-99E2-9BC2F229FE34}"/>
              </a:ext>
            </a:extLst>
          </p:cNvPr>
          <p:cNvSpPr/>
          <p:nvPr/>
        </p:nvSpPr>
        <p:spPr>
          <a:xfrm>
            <a:off x="1619671" y="3595456"/>
            <a:ext cx="1052507" cy="3775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10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3D</a:t>
            </a:r>
            <a:r>
              <a:rPr lang="ko-KR" altLang="en-US" dirty="0"/>
              <a:t> 엔진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Unity Hub </a:t>
            </a:r>
            <a:r>
              <a:rPr lang="ko-KR" altLang="en-US" dirty="0"/>
              <a:t>다운로드 및 설치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Unity Hub </a:t>
            </a:r>
            <a:r>
              <a:rPr lang="ko-KR" altLang="en-US" dirty="0">
                <a:sym typeface="Wingdings" panose="05000000000000000000" pitchFamily="2" charset="2"/>
              </a:rPr>
              <a:t>설치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안내 내용을 참고하여 설치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4E27CB-09E2-44A8-A4FF-8F86DD3B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4" y="2646077"/>
            <a:ext cx="4435913" cy="27485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F5AD07-8C1F-4B0F-81D1-724593D0D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46077"/>
            <a:ext cx="4435913" cy="27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9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3D</a:t>
            </a:r>
            <a:r>
              <a:rPr lang="ko-KR" altLang="en-US" dirty="0"/>
              <a:t> 엔진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Unity 3D </a:t>
            </a:r>
            <a:r>
              <a:rPr lang="ko-KR" altLang="en-US" dirty="0"/>
              <a:t>엔진 설치</a:t>
            </a:r>
            <a:endParaRPr lang="en-US" altLang="ko-KR" dirty="0"/>
          </a:p>
          <a:p>
            <a:pPr lvl="1"/>
            <a:r>
              <a:rPr lang="en-US" altLang="ko-KR" dirty="0"/>
              <a:t>Unity Hub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/>
            <a:r>
              <a:rPr lang="ko-KR" altLang="en-US" dirty="0"/>
              <a:t>계정 로그인</a:t>
            </a:r>
            <a:endParaRPr lang="en-US" altLang="ko-KR" dirty="0"/>
          </a:p>
          <a:p>
            <a:pPr lvl="2"/>
            <a:r>
              <a:rPr lang="ko-KR" altLang="en-US" dirty="0"/>
              <a:t>환경 설정 선택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C1518-CE5C-4758-B807-284F872F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632" y="2780927"/>
            <a:ext cx="6361856" cy="40489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6B09F4-A833-4CF1-BE3E-A6AB92839C40}"/>
              </a:ext>
            </a:extLst>
          </p:cNvPr>
          <p:cNvSpPr/>
          <p:nvPr/>
        </p:nvSpPr>
        <p:spPr>
          <a:xfrm>
            <a:off x="2640604" y="3018407"/>
            <a:ext cx="457704" cy="3195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E882AB-3C87-4D96-A153-DA525AFEC876}"/>
              </a:ext>
            </a:extLst>
          </p:cNvPr>
          <p:cNvSpPr/>
          <p:nvPr/>
        </p:nvSpPr>
        <p:spPr>
          <a:xfrm>
            <a:off x="3635896" y="3018407"/>
            <a:ext cx="313688" cy="3195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41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3D</a:t>
            </a:r>
            <a:r>
              <a:rPr lang="ko-KR" altLang="en-US" dirty="0"/>
              <a:t> 엔진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Unity 3D </a:t>
            </a:r>
            <a:r>
              <a:rPr lang="ko-KR" altLang="en-US" dirty="0"/>
              <a:t>엔진 설치</a:t>
            </a:r>
            <a:endParaRPr lang="en-US" altLang="ko-KR" dirty="0"/>
          </a:p>
          <a:p>
            <a:pPr lvl="1"/>
            <a:r>
              <a:rPr lang="ko-KR" altLang="en-US" dirty="0"/>
              <a:t>라이선스 활성화</a:t>
            </a:r>
            <a:endParaRPr lang="en-US" altLang="ko-KR" dirty="0"/>
          </a:p>
          <a:p>
            <a:pPr lvl="2"/>
            <a:r>
              <a:rPr lang="ko-KR" altLang="en-US" dirty="0"/>
              <a:t>추가 또는 활성화 버튼 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무료 </a:t>
            </a:r>
            <a:r>
              <a:rPr lang="en-US" altLang="ko-KR" dirty="0">
                <a:sym typeface="Wingdings" panose="05000000000000000000" pitchFamily="2" charset="2"/>
              </a:rPr>
              <a:t>Personal </a:t>
            </a:r>
            <a:r>
              <a:rPr lang="ko-KR" altLang="en-US" dirty="0">
                <a:sym typeface="Wingdings" panose="05000000000000000000" pitchFamily="2" charset="2"/>
              </a:rPr>
              <a:t>라이선스 받기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동의하고 </a:t>
            </a:r>
            <a:r>
              <a:rPr lang="en-US" altLang="ko-KR" dirty="0">
                <a:sym typeface="Wingdings" panose="05000000000000000000" pitchFamily="2" charset="2"/>
              </a:rPr>
              <a:t>Personal </a:t>
            </a:r>
            <a:r>
              <a:rPr lang="ko-KR" altLang="en-US" dirty="0">
                <a:sym typeface="Wingdings" panose="05000000000000000000" pitchFamily="2" charset="2"/>
              </a:rPr>
              <a:t>라이선스 받기 클릭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73E86A-C8E3-488A-BF15-F530B8BF3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32"/>
          <a:stretch/>
        </p:blipFill>
        <p:spPr>
          <a:xfrm>
            <a:off x="179512" y="2700443"/>
            <a:ext cx="6810281" cy="40989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DB0563-BD59-4632-AB58-44278E5933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86" t="13610" r="17044" b="29884"/>
          <a:stretch/>
        </p:blipFill>
        <p:spPr>
          <a:xfrm>
            <a:off x="3503766" y="3789040"/>
            <a:ext cx="5092639" cy="27064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181064-9E8E-4EED-A1C3-9CBEB00724D1}"/>
              </a:ext>
            </a:extLst>
          </p:cNvPr>
          <p:cNvSpPr/>
          <p:nvPr/>
        </p:nvSpPr>
        <p:spPr>
          <a:xfrm>
            <a:off x="5774421" y="3385352"/>
            <a:ext cx="457704" cy="3195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F52CA-53D4-4CA7-AB09-5A3EF9D725EE}"/>
              </a:ext>
            </a:extLst>
          </p:cNvPr>
          <p:cNvSpPr/>
          <p:nvPr/>
        </p:nvSpPr>
        <p:spPr>
          <a:xfrm>
            <a:off x="3584652" y="5122787"/>
            <a:ext cx="4973422" cy="6329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93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3D</a:t>
            </a:r>
            <a:r>
              <a:rPr lang="ko-KR" altLang="en-US" dirty="0"/>
              <a:t> 엔진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Unity 3D </a:t>
            </a:r>
            <a:r>
              <a:rPr lang="ko-KR" altLang="en-US" dirty="0"/>
              <a:t>엔진 설치</a:t>
            </a:r>
            <a:endParaRPr lang="en-US" altLang="ko-KR" dirty="0"/>
          </a:p>
          <a:p>
            <a:pPr lvl="1"/>
            <a:r>
              <a:rPr lang="en-US" altLang="ko-KR" dirty="0"/>
              <a:t>Unity </a:t>
            </a:r>
            <a:r>
              <a:rPr lang="ko-KR" altLang="en-US" dirty="0"/>
              <a:t>버전 설치</a:t>
            </a:r>
            <a:endParaRPr lang="en-US" altLang="ko-KR" dirty="0"/>
          </a:p>
          <a:p>
            <a:pPr lvl="2"/>
            <a:r>
              <a:rPr lang="ko-KR" altLang="en-US" dirty="0"/>
              <a:t>설치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에디터 설치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정식 릴리스 </a:t>
            </a:r>
            <a:r>
              <a:rPr lang="en-US" altLang="ko-KR" dirty="0">
                <a:sym typeface="Wingdings" panose="05000000000000000000" pitchFamily="2" charset="2"/>
              </a:rPr>
              <a:t> 2021.3.xf1 LTS </a:t>
            </a:r>
            <a:r>
              <a:rPr lang="ko-KR" altLang="en-US" dirty="0">
                <a:sym typeface="Wingdings" panose="05000000000000000000" pitchFamily="2" charset="2"/>
              </a:rPr>
              <a:t>버전 설치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241538-3E76-4F40-A6BD-15CB19518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420888"/>
            <a:ext cx="6945321" cy="4420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0D0A0E-3797-479D-8AC7-3F8CA63010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15" t="14088" r="16230" b="36792"/>
          <a:stretch/>
        </p:blipFill>
        <p:spPr>
          <a:xfrm>
            <a:off x="3779912" y="3848545"/>
            <a:ext cx="4733608" cy="217125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1C89F9-DC60-4B40-83FD-E16BEC29A33A}"/>
              </a:ext>
            </a:extLst>
          </p:cNvPr>
          <p:cNvSpPr/>
          <p:nvPr/>
        </p:nvSpPr>
        <p:spPr>
          <a:xfrm>
            <a:off x="243633" y="3394230"/>
            <a:ext cx="1354348" cy="3195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974755-ECBB-4221-A71B-0A9594A098B7}"/>
              </a:ext>
            </a:extLst>
          </p:cNvPr>
          <p:cNvSpPr/>
          <p:nvPr/>
        </p:nvSpPr>
        <p:spPr>
          <a:xfrm>
            <a:off x="3831212" y="4759329"/>
            <a:ext cx="4620330" cy="4429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78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3D</a:t>
            </a:r>
            <a:r>
              <a:rPr lang="ko-KR" altLang="en-US" dirty="0"/>
              <a:t> 엔진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Unity 3D </a:t>
            </a:r>
            <a:r>
              <a:rPr lang="ko-KR" altLang="en-US" dirty="0"/>
              <a:t>엔진 설치</a:t>
            </a:r>
            <a:endParaRPr lang="en-US" altLang="ko-KR" dirty="0"/>
          </a:p>
          <a:p>
            <a:pPr lvl="1"/>
            <a:r>
              <a:rPr lang="ko-KR" altLang="en-US" dirty="0"/>
              <a:t>설치 옵션</a:t>
            </a:r>
            <a:endParaRPr lang="en-US" altLang="ko-KR" dirty="0"/>
          </a:p>
          <a:p>
            <a:pPr lvl="2"/>
            <a:r>
              <a:rPr lang="en-US" altLang="ko-KR" dirty="0"/>
              <a:t>Microsoft Visual Studio Community 2019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3"/>
            <a:r>
              <a:rPr lang="ko-KR" altLang="en-US" dirty="0"/>
              <a:t>설치되어 있을 경우 설치 완료로 선택됨</a:t>
            </a:r>
            <a:endParaRPr lang="en-US" altLang="ko-KR" dirty="0"/>
          </a:p>
          <a:p>
            <a:pPr lvl="2"/>
            <a:r>
              <a:rPr lang="en-US" altLang="ko-KR" dirty="0"/>
              <a:t>Android Build Support</a:t>
            </a:r>
          </a:p>
          <a:p>
            <a:pPr lvl="3"/>
            <a:r>
              <a:rPr lang="en-US" altLang="ko-KR" dirty="0"/>
              <a:t>Android SDK &amp; NDK</a:t>
            </a:r>
            <a:r>
              <a:rPr lang="ko-KR" altLang="en-US" dirty="0"/>
              <a:t> </a:t>
            </a:r>
            <a:r>
              <a:rPr lang="en-US" altLang="ko-KR" dirty="0"/>
              <a:t>Tools, OpenJDK </a:t>
            </a:r>
            <a:r>
              <a:rPr lang="ko-KR" altLang="en-US" dirty="0"/>
              <a:t>모두 선택</a:t>
            </a:r>
            <a:endParaRPr lang="en-US" altLang="ko-KR" dirty="0"/>
          </a:p>
          <a:p>
            <a:pPr lvl="2"/>
            <a:r>
              <a:rPr lang="en-US" altLang="ko-KR" dirty="0"/>
              <a:t>Documentation</a:t>
            </a:r>
          </a:p>
          <a:p>
            <a:pPr lvl="2"/>
            <a:r>
              <a:rPr lang="ko-KR" altLang="en-US" dirty="0"/>
              <a:t>한국어 </a:t>
            </a:r>
            <a:r>
              <a:rPr lang="en-US" altLang="ko-KR" dirty="0"/>
              <a:t>(</a:t>
            </a:r>
            <a:r>
              <a:rPr lang="ko-KR" altLang="en-US" dirty="0" err="1"/>
              <a:t>언어팩</a:t>
            </a:r>
            <a:r>
              <a:rPr lang="en-US" altLang="ko-K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873647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249</Words>
  <Application>Microsoft Office PowerPoint</Application>
  <PresentationFormat>화면 슬라이드 쇼(4:3)</PresentationFormat>
  <Paragraphs>62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바탕</vt:lpstr>
      <vt:lpstr>Broadway</vt:lpstr>
      <vt:lpstr>Franklin Gothic Book</vt:lpstr>
      <vt:lpstr>Perpetua</vt:lpstr>
      <vt:lpstr>Wingdings</vt:lpstr>
      <vt:lpstr>Wingdings 2</vt:lpstr>
      <vt:lpstr>균형</vt:lpstr>
      <vt:lpstr>Unity 3D 엔진 설치 (Chapter 1)</vt:lpstr>
      <vt:lpstr>Unity 3D 엔진 설치</vt:lpstr>
      <vt:lpstr>Unity 3D 엔진 설치</vt:lpstr>
      <vt:lpstr>Unity 3D 엔진 설치</vt:lpstr>
      <vt:lpstr>Unity 3D 엔진 설치</vt:lpstr>
      <vt:lpstr>Unity 3D 엔진 설치</vt:lpstr>
      <vt:lpstr>Unity 3D 엔진 설치</vt:lpstr>
      <vt:lpstr>Unity 3D 엔진 설치</vt:lpstr>
      <vt:lpstr>Unity 3D 엔진 설치</vt:lpstr>
      <vt:lpstr>Unity 3D 엔진 설치</vt:lpstr>
    </vt:vector>
  </TitlesOfParts>
  <Company>mcv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Computer Graphics</dc:title>
  <dc:creator>JIn</dc:creator>
  <cp:lastModifiedBy>JM</cp:lastModifiedBy>
  <cp:revision>273</cp:revision>
  <dcterms:created xsi:type="dcterms:W3CDTF">2010-01-07T06:35:01Z</dcterms:created>
  <dcterms:modified xsi:type="dcterms:W3CDTF">2022-08-30T03:24:48Z</dcterms:modified>
</cp:coreProperties>
</file>