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717273"/>
    <a:srgbClr val="5FB4E6"/>
    <a:srgbClr val="0047BB"/>
    <a:srgbClr val="0033FF"/>
    <a:srgbClr val="103F74"/>
    <a:srgbClr val="B5D3F5"/>
    <a:srgbClr val="A7265C"/>
    <a:srgbClr val="A8A9AD"/>
    <a:srgbClr val="0C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79EC-4D36-4FC1-B81D-BB24D797C14C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D81F-11B7-458F-B8DB-3F84825B0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rgbClr val="0C2E86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rgbClr val="034EA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5FB4E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717273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51" y="24382"/>
            <a:ext cx="1605111" cy="14177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-26988"/>
            <a:ext cx="7793037" cy="11430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700213"/>
            <a:ext cx="77724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F326-F59D-46A2-B304-BE06EFE68B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40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 dirty="0">
              <a:effectLst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583E1-AAAD-4D84-ACC2-1A3ABC7DACB5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rgbClr val="0C2E86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665" y="4221088"/>
            <a:ext cx="430887" cy="259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ko-KR" sz="1600" baseline="0" dirty="0" smtClean="0">
                <a:ln>
                  <a:noFill/>
                </a:ln>
                <a:solidFill>
                  <a:srgbClr val="103F74"/>
                </a:solidFill>
                <a:effectLst>
                  <a:glow rad="12700">
                    <a:srgbClr val="A7265C">
                      <a:alpha val="25000"/>
                    </a:srgbClr>
                  </a:glow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+mn-ea"/>
              </a:rPr>
              <a:t>Virtual Reality</a:t>
            </a:r>
            <a:endParaRPr lang="ko-KR" altLang="en-US" sz="1600" baseline="0" dirty="0">
              <a:ln>
                <a:noFill/>
              </a:ln>
              <a:solidFill>
                <a:srgbClr val="103F74"/>
              </a:solidFill>
              <a:effectLst>
                <a:glow rad="12700">
                  <a:srgbClr val="A7265C">
                    <a:alpha val="25000"/>
                  </a:srgbClr>
                </a:glow>
                <a:reflection blurRad="6350" stA="55000" endA="300" endPos="45500" dir="5400000" sy="-100000" algn="bl" rotWithShape="0"/>
              </a:effectLst>
              <a:latin typeface="Broadway" pitchFamily="82" charset="0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15" y="6049325"/>
            <a:ext cx="1729110" cy="684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ZRsXb1Rt938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sx="42000" sy="4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r>
              <a:rPr lang="en-US" altLang="ko-KR" sz="2000" b="1" dirty="0" smtClean="0">
                <a:effectLst>
                  <a:reflection blurRad="6350" stA="55000" endA="300" endPos="45500" dir="5400000" sy="-100000" algn="bl" rotWithShape="0"/>
                </a:effectLst>
                <a:latin typeface="+mn-ea"/>
              </a:rPr>
              <a:t>Jin-Mo Kim</a:t>
            </a:r>
          </a:p>
          <a:p>
            <a:r>
              <a:rPr lang="en-US" altLang="ko-KR" sz="1600" i="1" dirty="0" smtClean="0">
                <a:effectLst>
                  <a:reflection blurRad="6350" stA="55000" endA="300" endPos="45500" dir="5400000" sy="-100000" algn="bl" rotWithShape="0"/>
                </a:effectLst>
              </a:rPr>
              <a:t>jinmo.kim@hansung.ac.kr</a:t>
            </a:r>
            <a:endParaRPr lang="ko-KR" altLang="en-US" sz="1600" i="1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유니티</a:t>
            </a:r>
            <a:r>
              <a:rPr lang="en-US" altLang="ko-KR" b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ko-KR" altLang="en-US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비주얼</a:t>
            </a:r>
            <a:r>
              <a:rPr lang="ko-KR" alt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스튜디오 연동</a:t>
            </a:r>
            <a: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(Chapter </a:t>
            </a:r>
            <a:r>
              <a:rPr lang="en-US" altLang="ko-KR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3)</a:t>
            </a:r>
            <a:endParaRPr lang="ko-KR" altLang="en-US" sz="2400" b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1. Unity</a:t>
            </a:r>
            <a:r>
              <a:rPr lang="ko-KR" altLang="en-US" dirty="0" smtClean="0"/>
              <a:t>를 사용한 게임 개발 설정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Visual Studio Installer (Visual Studio Community 2019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Visual Studio </a:t>
            </a:r>
            <a:r>
              <a:rPr lang="en-US" altLang="ko-KR" dirty="0" smtClean="0"/>
              <a:t>Installer </a:t>
            </a:r>
            <a:r>
              <a:rPr lang="ko-KR" altLang="en-US" dirty="0" smtClean="0"/>
              <a:t>실행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수정 버튼 클릭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7216"/>
            <a:ext cx="7994674" cy="44621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53736" y="4121032"/>
            <a:ext cx="1089466" cy="25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8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1. Unity</a:t>
            </a:r>
            <a:r>
              <a:rPr lang="ko-KR" altLang="en-US" dirty="0" smtClean="0"/>
              <a:t>를 사용한 게임 개발 설정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Visual Studio Installer (Visual Studio Community 2019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게임 </a:t>
            </a:r>
            <a:r>
              <a:rPr lang="en-US" altLang="ko-KR" dirty="0" smtClean="0"/>
              <a:t>&gt; Unity</a:t>
            </a:r>
            <a:r>
              <a:rPr lang="ko-KR" altLang="en-US" dirty="0" smtClean="0"/>
              <a:t>를 사용한 게임 개발 체크 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체크되어 있지 않다면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 후 수정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14460"/>
            <a:ext cx="7841330" cy="43765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1013" y="4516685"/>
            <a:ext cx="2614318" cy="679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External Script Editor </a:t>
            </a:r>
            <a:r>
              <a:rPr lang="ko-KR" altLang="en-US" dirty="0" smtClean="0"/>
              <a:t>설정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스크립트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Edit &gt; Preferences &gt; External Tools &gt; External Script Editor</a:t>
            </a:r>
          </a:p>
          <a:p>
            <a:pPr lvl="2"/>
            <a:r>
              <a:rPr lang="en-US" altLang="ko-KR" dirty="0" smtClean="0"/>
              <a:t>Visual Studio Community 2019 (</a:t>
            </a:r>
            <a:r>
              <a:rPr lang="ko-KR" altLang="en-US" dirty="0" smtClean="0"/>
              <a:t>또는 본인의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버전으로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86" y="2492896"/>
            <a:ext cx="8058427" cy="43110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71799" y="3044105"/>
            <a:ext cx="6058013" cy="240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1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using </a:t>
            </a:r>
            <a:r>
              <a:rPr lang="en-US" altLang="ko-KR" dirty="0" err="1" smtClean="0"/>
              <a:t>System.Diagnostics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err="1" smtClean="0"/>
              <a:t>Debug.Log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 smtClean="0"/>
              <a:t>System.Diagnostics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자동 완성되는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도구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텍스트 편집기 </a:t>
            </a:r>
            <a:r>
              <a:rPr lang="en-US" altLang="ko-KR" dirty="0" smtClean="0"/>
              <a:t>&gt; C# &gt; IntelliSense</a:t>
            </a:r>
          </a:p>
          <a:p>
            <a:pPr lvl="3"/>
            <a:r>
              <a:rPr lang="ko-KR" altLang="en-US" dirty="0" smtClean="0"/>
              <a:t>가져오지 않은 네임스페이스의 항목 표시 체크를 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문제가 없는 경우에는 무시하시면 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참고 </a:t>
            </a:r>
            <a:r>
              <a:rPr lang="en-US" altLang="ko-KR" dirty="0"/>
              <a:t>URL)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youtu.be/ZRsXb1Rt938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08986"/>
            <a:ext cx="5934472" cy="3461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87825" y="5661248"/>
            <a:ext cx="936104" cy="240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05664" y="5973482"/>
            <a:ext cx="2376264" cy="240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147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바탕</vt:lpstr>
      <vt:lpstr>Broadway</vt:lpstr>
      <vt:lpstr>Franklin Gothic Book</vt:lpstr>
      <vt:lpstr>Perpetua</vt:lpstr>
      <vt:lpstr>Wingdings</vt:lpstr>
      <vt:lpstr>Wingdings 2</vt:lpstr>
      <vt:lpstr>균형</vt:lpstr>
      <vt:lpstr>유니티-비주얼 스튜디오 연동 (Chapter 3)</vt:lpstr>
      <vt:lpstr>1. Unity를 사용한 게임 개발 설정</vt:lpstr>
      <vt:lpstr>1. Unity를 사용한 게임 개발 설정</vt:lpstr>
      <vt:lpstr>2. External Script Editor 설정</vt:lpstr>
      <vt:lpstr>3. using System.Diagnostics</vt:lpstr>
    </vt:vector>
  </TitlesOfParts>
  <Company>mcv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Computer Graphics</dc:title>
  <dc:creator>JIn</dc:creator>
  <cp:lastModifiedBy>PNG</cp:lastModifiedBy>
  <cp:revision>273</cp:revision>
  <dcterms:created xsi:type="dcterms:W3CDTF">2010-01-07T06:35:01Z</dcterms:created>
  <dcterms:modified xsi:type="dcterms:W3CDTF">2021-08-31T03:25:58Z</dcterms:modified>
</cp:coreProperties>
</file>