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notesMasterIdLst>
    <p:notesMasterId r:id="rId6"/>
  </p:notesMasterIdLst>
  <p:sldIdLst>
    <p:sldId id="292" r:id="rId3"/>
    <p:sldId id="352" r:id="rId4"/>
    <p:sldId id="353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2C0450-ECCA-F1BB-F1EE-304923D953E9}" name="Kim Sean" initials="KS" userId="bac16fb7c9f1053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32" autoAdjust="0"/>
    <p:restoredTop sz="86408" autoAdjust="0"/>
  </p:normalViewPr>
  <p:slideViewPr>
    <p:cSldViewPr>
      <p:cViewPr varScale="1">
        <p:scale>
          <a:sx n="76" d="100"/>
          <a:sy n="76" d="100"/>
        </p:scale>
        <p:origin x="86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928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62169-F08B-4E74-9B95-6D0ACF5F3C7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260D4-071D-48AC-B26D-F68B568E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2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260D4-071D-48AC-B26D-F68B568E17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ireshark.org/#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네트워크프로그래밍</a:t>
            </a:r>
            <a:r>
              <a:rPr lang="en-US" altLang="ko-KR" dirty="0"/>
              <a:t>-1</a:t>
            </a:r>
            <a:r>
              <a:rPr lang="ko-KR" altLang="en-US" dirty="0"/>
              <a:t>주</a:t>
            </a:r>
            <a:br>
              <a:rPr lang="en-US" altLang="ko-KR" dirty="0"/>
            </a:br>
            <a:r>
              <a:rPr lang="ko-KR" altLang="en-US" dirty="0"/>
              <a:t>과제 제출용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학번 </a:t>
            </a:r>
            <a:r>
              <a:rPr lang="en-US" altLang="ko-KR" dirty="0"/>
              <a:t>1891179</a:t>
            </a:r>
          </a:p>
          <a:p>
            <a:pPr eaLnBrk="1" hangingPunct="1"/>
            <a:r>
              <a:rPr lang="ko-KR" altLang="en-US" dirty="0"/>
              <a:t>이름 김현학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95555"/>
          </a:xfrm>
        </p:spPr>
        <p:txBody>
          <a:bodyPr>
            <a:normAutofit fontScale="92500"/>
          </a:bodyPr>
          <a:lstStyle/>
          <a:p>
            <a:r>
              <a:rPr lang="en-US" altLang="ko-KR" sz="2400" dirty="0"/>
              <a:t>Physical</a:t>
            </a:r>
            <a:r>
              <a:rPr lang="en-US" altLang="ko-KR" sz="1600" dirty="0"/>
              <a:t>(L1)</a:t>
            </a:r>
            <a:r>
              <a:rPr lang="en-US" altLang="ko-KR" sz="2400" dirty="0"/>
              <a:t>		</a:t>
            </a:r>
            <a:r>
              <a:rPr lang="ko-KR" altLang="en-US" sz="2000" dirty="0"/>
              <a:t>다른 호스트의 물리 매체로 가공되지 않은 비트 스트림을 전송한다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			(</a:t>
            </a:r>
            <a:r>
              <a:rPr lang="en-US" altLang="ko-KR" sz="1600" dirty="0"/>
              <a:t>Transmits raw bit stream over the physical medium)</a:t>
            </a:r>
          </a:p>
          <a:p>
            <a:r>
              <a:rPr lang="en-US" altLang="ko-KR" sz="2400" dirty="0"/>
              <a:t>Datalink</a:t>
            </a:r>
            <a:r>
              <a:rPr lang="en-US" altLang="ko-KR" sz="1600" dirty="0"/>
              <a:t>(L2)</a:t>
            </a:r>
            <a:r>
              <a:rPr lang="en-US" altLang="ko-KR" sz="2400" dirty="0"/>
              <a:t>	</a:t>
            </a:r>
            <a:r>
              <a:rPr lang="ko-KR" altLang="en-US" sz="2000" dirty="0"/>
              <a:t>네트워크 데이터 형식을 정의한다</a:t>
            </a:r>
            <a:r>
              <a:rPr lang="en-US" altLang="ko-KR" sz="2000" dirty="0"/>
              <a:t>.</a:t>
            </a:r>
            <a:br>
              <a:rPr lang="en-US" altLang="ko-KR" sz="2400" dirty="0"/>
            </a:br>
            <a:r>
              <a:rPr lang="en-US" altLang="ko-KR" sz="2000" dirty="0"/>
              <a:t>			(</a:t>
            </a:r>
            <a:r>
              <a:rPr lang="en-US" altLang="ko-KR" sz="1600" dirty="0"/>
              <a:t>Defines the format of data on the network)</a:t>
            </a:r>
          </a:p>
          <a:p>
            <a:r>
              <a:rPr lang="en-US" altLang="ko-KR" sz="2400" dirty="0"/>
              <a:t>Network</a:t>
            </a:r>
            <a:r>
              <a:rPr lang="en-US" altLang="ko-KR" sz="1600" dirty="0"/>
              <a:t>(L3)</a:t>
            </a:r>
            <a:r>
              <a:rPr lang="en-US" altLang="ko-KR" sz="2400" dirty="0"/>
              <a:t>	</a:t>
            </a:r>
            <a:r>
              <a:rPr lang="ko-KR" altLang="en-US" sz="2000" dirty="0"/>
              <a:t>데이터가 취할 물리적 경로를 결정한다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			(</a:t>
            </a:r>
            <a:r>
              <a:rPr lang="en-US" altLang="ko-KR" sz="1600" dirty="0"/>
              <a:t>Decides which physical path the data will take)</a:t>
            </a:r>
          </a:p>
          <a:p>
            <a:r>
              <a:rPr lang="en-US" altLang="ko-KR" sz="2400" dirty="0"/>
              <a:t>Transport</a:t>
            </a:r>
            <a:r>
              <a:rPr lang="en-US" altLang="ko-KR" sz="1600" dirty="0"/>
              <a:t>(L4)</a:t>
            </a:r>
            <a:r>
              <a:rPr lang="en-US" altLang="ko-KR" sz="2400" dirty="0"/>
              <a:t>	</a:t>
            </a:r>
            <a:r>
              <a:rPr lang="en-US" altLang="ko-KR" sz="2000" dirty="0"/>
              <a:t>TCP/UDP </a:t>
            </a:r>
            <a:r>
              <a:rPr lang="ko-KR" altLang="en-US" sz="2000" dirty="0"/>
              <a:t>같은 전송 프로토콜을 통해 데이터를 전송한다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			(</a:t>
            </a:r>
            <a:r>
              <a:rPr lang="en-US" altLang="ko-KR" sz="1600" dirty="0"/>
              <a:t>Transmits data using transmission protocols including TCP and UDP)</a:t>
            </a:r>
          </a:p>
          <a:p>
            <a:r>
              <a:rPr lang="en-US" altLang="ko-KR" sz="2400" dirty="0"/>
              <a:t>Session</a:t>
            </a:r>
            <a:r>
              <a:rPr lang="en-US" altLang="ko-KR" sz="1600" dirty="0"/>
              <a:t>(L5)</a:t>
            </a:r>
            <a:r>
              <a:rPr lang="en-US" altLang="ko-KR" sz="2400" dirty="0"/>
              <a:t>		</a:t>
            </a:r>
            <a:r>
              <a:rPr lang="ko-KR" altLang="en-US" sz="2000" dirty="0"/>
              <a:t>연결을 유지하고 포트와 세션 제어를 관할한다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			(</a:t>
            </a:r>
            <a:r>
              <a:rPr lang="en-US" altLang="ko-KR" sz="1600" dirty="0"/>
              <a:t>Maintains connections and is responsible for controlling ports and sessions)</a:t>
            </a:r>
          </a:p>
          <a:p>
            <a:r>
              <a:rPr lang="en-US" altLang="ko-KR" sz="2400" dirty="0"/>
              <a:t>Presentation</a:t>
            </a:r>
            <a:r>
              <a:rPr lang="en-US" altLang="ko-KR" sz="1600" dirty="0"/>
              <a:t>(L6)</a:t>
            </a:r>
            <a:r>
              <a:rPr lang="en-US" altLang="ko-KR" sz="2400" dirty="0"/>
              <a:t>	</a:t>
            </a:r>
            <a:r>
              <a:rPr lang="ko-KR" altLang="en-US" sz="2100" dirty="0"/>
              <a:t>데이터의 암호화를 진행하고</a:t>
            </a:r>
            <a:r>
              <a:rPr lang="en-US" altLang="ko-KR" sz="2100" dirty="0"/>
              <a:t>,</a:t>
            </a:r>
            <a:r>
              <a:rPr lang="ko-KR" altLang="en-US" sz="2100" dirty="0"/>
              <a:t> 항상 가용한 형식으로 관리한다</a:t>
            </a:r>
            <a:r>
              <a:rPr lang="en-US" altLang="ko-KR" sz="2100" dirty="0"/>
              <a:t>.</a:t>
            </a:r>
            <a:br>
              <a:rPr lang="en-US" altLang="ko-KR" sz="2100" dirty="0"/>
            </a:br>
            <a:r>
              <a:rPr lang="en-US" altLang="ko-KR" sz="2000" dirty="0"/>
              <a:t>			(</a:t>
            </a:r>
            <a:r>
              <a:rPr lang="en-US" altLang="ko-KR" sz="1600" dirty="0"/>
              <a:t>Ensures that data is in a usable format and is where data encryption occurs)</a:t>
            </a:r>
          </a:p>
          <a:p>
            <a:r>
              <a:rPr lang="en-US" altLang="ko-KR" sz="2400" dirty="0"/>
              <a:t>Application</a:t>
            </a:r>
            <a:r>
              <a:rPr lang="en-US" altLang="ko-KR" sz="1600" dirty="0"/>
              <a:t>(L7)</a:t>
            </a:r>
            <a:r>
              <a:rPr lang="en-US" altLang="ko-KR" sz="2400" dirty="0"/>
              <a:t>	</a:t>
            </a:r>
            <a:r>
              <a:rPr lang="ko-KR" altLang="en-US" sz="1700" dirty="0"/>
              <a:t>사용자와의 상호작용이 이뤄지며</a:t>
            </a:r>
            <a:r>
              <a:rPr lang="en-US" altLang="ko-KR" sz="1700" dirty="0"/>
              <a:t>, </a:t>
            </a:r>
            <a:r>
              <a:rPr lang="ko-KR" altLang="en-US" sz="1700" dirty="0"/>
              <a:t>응용 소프트웨어가 네트워크 서비스에 접근할 수 있다</a:t>
            </a:r>
            <a:r>
              <a:rPr lang="en-US" altLang="ko-KR" sz="17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			</a:t>
            </a:r>
            <a:r>
              <a:rPr lang="en-US" altLang="ko-KR" sz="1900" dirty="0"/>
              <a:t>(</a:t>
            </a:r>
            <a:r>
              <a:rPr lang="en-US" altLang="ko-KR" sz="1500" dirty="0"/>
              <a:t>Human-computer interaction layer, where applications can access the network services)</a:t>
            </a:r>
          </a:p>
          <a:p>
            <a:r>
              <a:rPr lang="ko-KR" altLang="en-US" sz="900" dirty="0"/>
              <a:t>출처</a:t>
            </a:r>
            <a:r>
              <a:rPr lang="en-US" altLang="ko-KR" sz="900" dirty="0"/>
              <a:t>: https://www.cloudflare.com/ko-kr/learning/ddos/glossary/open-systems-interconnection-model-osi/</a:t>
            </a:r>
            <a:endParaRPr lang="ko-KR" altLang="en-US" sz="900" dirty="0"/>
          </a:p>
          <a:p>
            <a:endParaRPr lang="en-US" altLang="ko-KR" sz="9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OSI 7 Layer </a:t>
            </a:r>
            <a:r>
              <a:rPr lang="ko-KR" altLang="en-US" dirty="0"/>
              <a:t>를 쓰고 간단히 설명하시오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83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2400" dirty="0">
                <a:hlinkClick r:id="rId2"/>
              </a:rPr>
              <a:t>https://www.wireshark.org/</a:t>
            </a:r>
            <a:r>
              <a:rPr lang="en-US" altLang="ko-KR" sz="2000" dirty="0">
                <a:hlinkClick r:id="rId2"/>
              </a:rPr>
              <a:t>#download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Wireshark </a:t>
            </a:r>
            <a:r>
              <a:rPr lang="ko-KR" altLang="en-US" dirty="0"/>
              <a:t>설치 후 실행 화면 </a:t>
            </a:r>
            <a:r>
              <a:rPr lang="en-US" altLang="ko-KR" dirty="0"/>
              <a:t>Capture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0565" y="2175512"/>
            <a:ext cx="6975775" cy="37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04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18561</TotalTime>
  <Words>260</Words>
  <Application>Microsoft Office PowerPoint</Application>
  <PresentationFormat>와이드스크린</PresentationFormat>
  <Paragraphs>15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맑은 고딕</vt:lpstr>
      <vt:lpstr>한양해서</vt:lpstr>
      <vt:lpstr>Calibri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네트워크프로그래밍-1주 과제 제출용</vt:lpstr>
      <vt:lpstr>OSI 7 Layer 를 쓰고 간단히 설명하시오</vt:lpstr>
      <vt:lpstr>Wireshark 설치 후 실행 화면 Capture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Kim Sean</cp:lastModifiedBy>
  <cp:revision>310</cp:revision>
  <dcterms:created xsi:type="dcterms:W3CDTF">2004-02-19T02:52:38Z</dcterms:created>
  <dcterms:modified xsi:type="dcterms:W3CDTF">2022-08-28T05:28:56Z</dcterms:modified>
</cp:coreProperties>
</file>