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401" r:id="rId4"/>
    <p:sldId id="402" r:id="rId5"/>
    <p:sldId id="407" r:id="rId6"/>
    <p:sldId id="403" r:id="rId7"/>
    <p:sldId id="405" r:id="rId8"/>
    <p:sldId id="406" r:id="rId9"/>
    <p:sldId id="409" r:id="rId10"/>
    <p:sldId id="410" r:id="rId11"/>
    <p:sldId id="411" r:id="rId12"/>
    <p:sldId id="404" r:id="rId13"/>
    <p:sldId id="412" r:id="rId14"/>
    <p:sldId id="413" r:id="rId15"/>
    <p:sldId id="414" r:id="rId16"/>
    <p:sldId id="415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408" autoAdjust="0"/>
  </p:normalViewPr>
  <p:slideViewPr>
    <p:cSldViewPr>
      <p:cViewPr varScale="1">
        <p:scale>
          <a:sx n="89" d="100"/>
          <a:sy n="89" d="100"/>
        </p:scale>
        <p:origin x="2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133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-3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BDB04-888D-B30B-AF91-2493BE91C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1" b="25540"/>
          <a:stretch/>
        </p:blipFill>
        <p:spPr>
          <a:xfrm>
            <a:off x="3104367" y="2580580"/>
            <a:ext cx="5421903" cy="209932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Client / Windows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 time client/server </a:t>
            </a:r>
            <a:r>
              <a:rPr lang="ko-KR" altLang="en-US"/>
              <a:t>실습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B36-5C6C-900E-22C6-C93D4EE497E9}"/>
              </a:ext>
            </a:extLst>
          </p:cNvPr>
          <p:cNvSpPr txBox="1"/>
          <p:nvPr/>
        </p:nvSpPr>
        <p:spPr>
          <a:xfrm>
            <a:off x="6147135" y="4149053"/>
            <a:ext cx="1877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5AAF-E6A9-17FA-1EEB-232DE8F5D2A0}"/>
              </a:ext>
            </a:extLst>
          </p:cNvPr>
          <p:cNvSpPr txBox="1"/>
          <p:nvPr/>
        </p:nvSpPr>
        <p:spPr>
          <a:xfrm>
            <a:off x="8652989" y="2978950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44D23D-8E3C-4A54-B6EE-9D38338F4E32}"/>
              </a:ext>
            </a:extLst>
          </p:cNvPr>
          <p:cNvCxnSpPr>
            <a:cxnSpLocks/>
          </p:cNvCxnSpPr>
          <p:nvPr/>
        </p:nvCxnSpPr>
        <p:spPr>
          <a:xfrm flipV="1">
            <a:off x="4925870" y="3248980"/>
            <a:ext cx="2583640" cy="9901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1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Client / Linux Server</a:t>
            </a:r>
          </a:p>
          <a:p>
            <a:r>
              <a:rPr lang="en-US" altLang="ko-KR" dirty="0"/>
              <a:t>Windows Client / Windows Server</a:t>
            </a:r>
          </a:p>
          <a:p>
            <a:r>
              <a:rPr lang="en-US" altLang="ko-KR" dirty="0"/>
              <a:t>Windows Client / Linux Server</a:t>
            </a:r>
          </a:p>
          <a:p>
            <a:r>
              <a:rPr lang="en-US" altLang="ko-KR" dirty="0"/>
              <a:t>Linux Client / Windows Server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소켓프로그래밍 예</a:t>
            </a:r>
            <a:r>
              <a:rPr lang="en-US" altLang="ko-KR"/>
              <a:t>2 – UDP time client/server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59851" y="3421121"/>
            <a:ext cx="160492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Windows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192.168.110.1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27" y="3446885"/>
            <a:ext cx="185820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Linux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192.168.110.129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5610" y="4208626"/>
            <a:ext cx="2115235" cy="59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</a:p>
          <a:p>
            <a:pPr algn="ctr"/>
            <a:r>
              <a:rPr lang="en-US" altLang="ko-KR"/>
              <a:t>udp_time_server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85610" y="5274205"/>
            <a:ext cx="2115235" cy="6451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</a:p>
          <a:p>
            <a:pPr algn="ctr"/>
            <a:r>
              <a:rPr lang="en-US" altLang="ko-KR"/>
              <a:t>udp_time_client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33377" y="4208626"/>
            <a:ext cx="2257877" cy="59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</a:p>
          <a:p>
            <a:pPr algn="ctr"/>
            <a:r>
              <a:rPr lang="en-US" altLang="ko-KR"/>
              <a:t>wudp_time_server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33378" y="5267341"/>
            <a:ext cx="2257876" cy="652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</a:p>
          <a:p>
            <a:pPr algn="ctr"/>
            <a:r>
              <a:rPr lang="en-US" altLang="ko-KR"/>
              <a:t>wudp_time_clinet</a:t>
            </a:r>
            <a:endParaRPr lang="ko-KR" altLang="en-US"/>
          </a:p>
        </p:txBody>
      </p:sp>
      <p:cxnSp>
        <p:nvCxnSpPr>
          <p:cNvPr id="17" name="직선 화살표 연결선 16"/>
          <p:cNvCxnSpPr>
            <a:endCxn id="14" idx="1"/>
          </p:cNvCxnSpPr>
          <p:nvPr/>
        </p:nvCxnSpPr>
        <p:spPr>
          <a:xfrm flipV="1">
            <a:off x="4700845" y="4505814"/>
            <a:ext cx="1432533" cy="10090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5" idx="1"/>
          </p:cNvCxnSpPr>
          <p:nvPr/>
        </p:nvCxnSpPr>
        <p:spPr>
          <a:xfrm>
            <a:off x="4700845" y="4479838"/>
            <a:ext cx="1432533" cy="11135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3" idx="0"/>
          </p:cNvCxnSpPr>
          <p:nvPr/>
        </p:nvCxnSpPr>
        <p:spPr>
          <a:xfrm>
            <a:off x="3800745" y="4803002"/>
            <a:ext cx="0" cy="4712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  <a:endCxn id="15" idx="0"/>
          </p:cNvCxnSpPr>
          <p:nvPr/>
        </p:nvCxnSpPr>
        <p:spPr>
          <a:xfrm>
            <a:off x="7012684" y="4803002"/>
            <a:ext cx="0" cy="4643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7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9C2D48-C419-3D06-E231-8FED0518E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8217" r="2074" b="54795"/>
          <a:stretch/>
        </p:blipFill>
        <p:spPr>
          <a:xfrm>
            <a:off x="3283187" y="2387565"/>
            <a:ext cx="5625626" cy="208287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Client / Linux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UDP time client/server </a:t>
            </a:r>
            <a:r>
              <a:rPr lang="ko-KR" altLang="en-US" dirty="0"/>
              <a:t>실습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5244" y="3152874"/>
            <a:ext cx="14627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8422" y="3919409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4475820" y="3564015"/>
            <a:ext cx="3420380" cy="5400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4DB72E-46E0-5BD5-D88D-726931EC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0" y="2693670"/>
            <a:ext cx="6202680" cy="147066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Client / Windows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UDP time client/server </a:t>
            </a:r>
            <a:r>
              <a:rPr lang="ko-KR" altLang="en-US" dirty="0"/>
              <a:t>실습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6D6E-2037-E943-A96E-E241A3F27324}"/>
              </a:ext>
            </a:extLst>
          </p:cNvPr>
          <p:cNvSpPr txBox="1"/>
          <p:nvPr/>
        </p:nvSpPr>
        <p:spPr>
          <a:xfrm>
            <a:off x="6321025" y="2819544"/>
            <a:ext cx="1877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F4720-FD02-153F-69FA-DA57DD298CB9}"/>
              </a:ext>
            </a:extLst>
          </p:cNvPr>
          <p:cNvSpPr txBox="1"/>
          <p:nvPr/>
        </p:nvSpPr>
        <p:spPr>
          <a:xfrm>
            <a:off x="7040900" y="3794998"/>
            <a:ext cx="18165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6CE29F-CBA7-1DA9-37AE-D89B7FB96476}"/>
              </a:ext>
            </a:extLst>
          </p:cNvPr>
          <p:cNvCxnSpPr>
            <a:cxnSpLocks/>
          </p:cNvCxnSpPr>
          <p:nvPr/>
        </p:nvCxnSpPr>
        <p:spPr>
          <a:xfrm>
            <a:off x="4385810" y="3004210"/>
            <a:ext cx="270030" cy="8298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3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3EAE8B-A789-6EE0-B078-999EB9C6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10" y="2788920"/>
            <a:ext cx="6088380" cy="128016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Windows Client / Linux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UDP time client/server </a:t>
            </a:r>
            <a:r>
              <a:rPr lang="ko-KR" altLang="en-US" dirty="0"/>
              <a:t>실습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0355F-E0A0-901F-2066-AE713369082A}"/>
              </a:ext>
            </a:extLst>
          </p:cNvPr>
          <p:cNvSpPr txBox="1"/>
          <p:nvPr/>
        </p:nvSpPr>
        <p:spPr>
          <a:xfrm>
            <a:off x="3305690" y="4159090"/>
            <a:ext cx="14627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B85BA-DEAC-6604-0879-8961A59CF6E6}"/>
              </a:ext>
            </a:extLst>
          </p:cNvPr>
          <p:cNvSpPr txBox="1"/>
          <p:nvPr/>
        </p:nvSpPr>
        <p:spPr>
          <a:xfrm>
            <a:off x="4279477" y="2298432"/>
            <a:ext cx="18165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78063D-EDE7-6A6E-B5D0-E2F82D9F3E1F}"/>
              </a:ext>
            </a:extLst>
          </p:cNvPr>
          <p:cNvCxnSpPr>
            <a:cxnSpLocks/>
          </p:cNvCxnSpPr>
          <p:nvPr/>
        </p:nvCxnSpPr>
        <p:spPr>
          <a:xfrm flipH="1">
            <a:off x="3800745" y="3248980"/>
            <a:ext cx="900100" cy="4050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6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7EA41C9-1304-76B3-67A0-785D4245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19450" y="2647690"/>
            <a:ext cx="5753100" cy="155829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Client / Windows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UDP time client/server </a:t>
            </a:r>
            <a:r>
              <a:rPr lang="ko-KR" altLang="en-US" dirty="0"/>
              <a:t>실습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B36-5C6C-900E-22C6-C93D4EE497E9}"/>
              </a:ext>
            </a:extLst>
          </p:cNvPr>
          <p:cNvSpPr txBox="1"/>
          <p:nvPr/>
        </p:nvSpPr>
        <p:spPr>
          <a:xfrm>
            <a:off x="3575720" y="4329100"/>
            <a:ext cx="1877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5AAF-E6A9-17FA-1EEB-232DE8F5D2A0}"/>
              </a:ext>
            </a:extLst>
          </p:cNvPr>
          <p:cNvSpPr txBox="1"/>
          <p:nvPr/>
        </p:nvSpPr>
        <p:spPr>
          <a:xfrm>
            <a:off x="7221125" y="2188348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44D23D-8E3C-4A54-B6EE-9D38338F4E32}"/>
              </a:ext>
            </a:extLst>
          </p:cNvPr>
          <p:cNvCxnSpPr>
            <a:cxnSpLocks/>
          </p:cNvCxnSpPr>
          <p:nvPr/>
        </p:nvCxnSpPr>
        <p:spPr>
          <a:xfrm flipV="1">
            <a:off x="4970875" y="2843935"/>
            <a:ext cx="2880320" cy="94510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4560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Linux </a:t>
            </a:r>
            <a:r>
              <a:rPr lang="ko-KR" altLang="en-US" dirty="0"/>
              <a:t>개발환경 구축</a:t>
            </a:r>
            <a:endParaRPr lang="en-US" altLang="ko-KR" dirty="0"/>
          </a:p>
          <a:p>
            <a:pPr lvl="1"/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Ubuntu Linux </a:t>
            </a:r>
            <a:r>
              <a:rPr lang="ko-KR" altLang="en-US" dirty="0"/>
              <a:t>설치 및 환경 설정</a:t>
            </a:r>
            <a:endParaRPr lang="en-US" altLang="ko-KR" dirty="0"/>
          </a:p>
          <a:p>
            <a:pPr lvl="1"/>
            <a:r>
              <a:rPr lang="en-US" altLang="ko-KR" dirty="0"/>
              <a:t>Ubuntu Linux </a:t>
            </a:r>
            <a:r>
              <a:rPr lang="ko-KR" altLang="en-US" dirty="0"/>
              <a:t>개발 환경 프로그램 설치</a:t>
            </a:r>
            <a:endParaRPr lang="en-US" altLang="ko-KR" dirty="0"/>
          </a:p>
          <a:p>
            <a:pPr lvl="2"/>
            <a:r>
              <a:rPr lang="en-US" altLang="ko-KR" dirty="0"/>
              <a:t>make, </a:t>
            </a:r>
            <a:r>
              <a:rPr lang="en-US" altLang="ko-KR" dirty="0" err="1"/>
              <a:t>gcc</a:t>
            </a:r>
            <a:r>
              <a:rPr lang="en-US" altLang="ko-KR" dirty="0"/>
              <a:t>, net-tools</a:t>
            </a:r>
          </a:p>
          <a:p>
            <a:pPr lvl="1"/>
            <a:r>
              <a:rPr lang="en-US" altLang="ko-KR" dirty="0"/>
              <a:t>Linux / Windows Network </a:t>
            </a:r>
            <a:r>
              <a:rPr lang="ko-KR" altLang="en-US" dirty="0"/>
              <a:t>환경 확인</a:t>
            </a:r>
            <a:endParaRPr lang="en-US" altLang="ko-KR" dirty="0"/>
          </a:p>
          <a:p>
            <a:r>
              <a:rPr lang="en-US" altLang="ko-KR" dirty="0"/>
              <a:t>time client/server </a:t>
            </a:r>
            <a:r>
              <a:rPr lang="ko-KR" altLang="en-US" dirty="0"/>
              <a:t>실습 화면 </a:t>
            </a:r>
            <a:r>
              <a:rPr lang="en-US" altLang="ko-KR" dirty="0"/>
              <a:t>capture</a:t>
            </a:r>
          </a:p>
          <a:p>
            <a:pPr lvl="1"/>
            <a:r>
              <a:rPr lang="en-US" altLang="ko-KR" dirty="0"/>
              <a:t>TCP Client/Server</a:t>
            </a:r>
          </a:p>
          <a:p>
            <a:pPr lvl="1"/>
            <a:r>
              <a:rPr lang="en-US" altLang="ko-KR" dirty="0"/>
              <a:t>UDP Client/Server</a:t>
            </a:r>
          </a:p>
          <a:p>
            <a:pPr lvl="1"/>
            <a:r>
              <a:rPr lang="en-US" altLang="ko-KR" dirty="0"/>
              <a:t>Linux / Windows </a:t>
            </a:r>
            <a:r>
              <a:rPr lang="ko-KR" altLang="en-US" dirty="0"/>
              <a:t>간 실습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가지 </a:t>
            </a:r>
            <a:r>
              <a:rPr lang="en-US" altLang="ko-KR" dirty="0"/>
              <a:t>TCPx4, UDPx4)</a:t>
            </a:r>
          </a:p>
          <a:p>
            <a:pPr lvl="2"/>
            <a:r>
              <a:rPr lang="en-US" altLang="ko-KR" dirty="0"/>
              <a:t>Linux Client/Linux Server</a:t>
            </a:r>
          </a:p>
          <a:p>
            <a:pPr lvl="2"/>
            <a:r>
              <a:rPr lang="en-US" altLang="ko-KR" dirty="0"/>
              <a:t>Windows Client/Linux Server</a:t>
            </a:r>
          </a:p>
          <a:p>
            <a:pPr lvl="2"/>
            <a:r>
              <a:rPr lang="en-US" altLang="ko-KR" dirty="0"/>
              <a:t>Windows Client/Windows Server</a:t>
            </a:r>
          </a:p>
          <a:p>
            <a:pPr lvl="2"/>
            <a:r>
              <a:rPr lang="en-US" altLang="ko-KR" dirty="0"/>
              <a:t>Linux Client/Windows Server</a:t>
            </a:r>
          </a:p>
          <a:p>
            <a:r>
              <a:rPr lang="en-US" altLang="ko-KR" dirty="0"/>
              <a:t>Linux </a:t>
            </a:r>
            <a:r>
              <a:rPr lang="ko-KR" altLang="en-US" dirty="0"/>
              <a:t>또는 </a:t>
            </a:r>
            <a:r>
              <a:rPr lang="en-US" altLang="ko-KR" dirty="0"/>
              <a:t>Windows </a:t>
            </a:r>
            <a:r>
              <a:rPr lang="ko-KR" altLang="en-US" dirty="0"/>
              <a:t>가 안되는 경우</a:t>
            </a:r>
            <a:endParaRPr lang="en-US" altLang="ko-KR" dirty="0"/>
          </a:p>
          <a:p>
            <a:pPr lvl="1"/>
            <a:r>
              <a:rPr lang="en-US" altLang="ko-KR" dirty="0"/>
              <a:t>Linux / Linux </a:t>
            </a:r>
            <a:r>
              <a:rPr lang="ko-KR" altLang="en-US" dirty="0"/>
              <a:t>또는</a:t>
            </a:r>
            <a:endParaRPr lang="en-US" altLang="ko-KR" dirty="0"/>
          </a:p>
          <a:p>
            <a:pPr lvl="1"/>
            <a:r>
              <a:rPr lang="en-US" altLang="ko-KR" dirty="0"/>
              <a:t>Windows / Windows </a:t>
            </a:r>
            <a:r>
              <a:rPr lang="ko-KR" altLang="en-US" dirty="0"/>
              <a:t>로 실습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3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36368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Linux </a:t>
            </a:r>
            <a:r>
              <a:rPr lang="ko-KR" altLang="en-US"/>
              <a:t>설치 후 </a:t>
            </a:r>
            <a:r>
              <a:rPr lang="en-US" altLang="ko-KR"/>
              <a:t>IP </a:t>
            </a:r>
            <a:r>
              <a:rPr lang="ko-KR" altLang="en-US"/>
              <a:t>확인 화면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ip 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718810"/>
            <a:ext cx="6953250" cy="2800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B02BA2-AA3E-5250-8CAA-78AD8B34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509712"/>
            <a:ext cx="7219950" cy="3838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7D87CF-0B5C-7FBC-75CB-CD55A162F129}"/>
              </a:ext>
            </a:extLst>
          </p:cNvPr>
          <p:cNvSpPr/>
          <p:nvPr/>
        </p:nvSpPr>
        <p:spPr>
          <a:xfrm>
            <a:off x="2810635" y="3369726"/>
            <a:ext cx="2205245" cy="959374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84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Linux </a:t>
            </a:r>
            <a:r>
              <a:rPr lang="ko-KR" altLang="en-US"/>
              <a:t>설치 후 </a:t>
            </a:r>
            <a:r>
              <a:rPr lang="en-US" altLang="ko-KR"/>
              <a:t>IP </a:t>
            </a:r>
            <a:r>
              <a:rPr lang="ko-KR" altLang="en-US"/>
              <a:t>확인 화면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ifconfig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49D38-7D97-80F6-4A70-1543A7D0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504950"/>
            <a:ext cx="7248525" cy="3848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D7B8BB-14BE-85AD-8E6E-BC45CCA59F43}"/>
              </a:ext>
            </a:extLst>
          </p:cNvPr>
          <p:cNvSpPr/>
          <p:nvPr/>
        </p:nvSpPr>
        <p:spPr>
          <a:xfrm>
            <a:off x="3215681" y="2393885"/>
            <a:ext cx="1890210" cy="270030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825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본인 </a:t>
            </a:r>
            <a:r>
              <a:rPr lang="en-US" altLang="ko-KR" dirty="0"/>
              <a:t>Computer Linux / Windows </a:t>
            </a:r>
            <a:r>
              <a:rPr lang="en-US" altLang="ko-KR" dirty="0">
                <a:solidFill>
                  <a:srgbClr val="FF3300"/>
                </a:solidFill>
              </a:rPr>
              <a:t>IP </a:t>
            </a:r>
            <a:r>
              <a:rPr lang="ko-KR" altLang="en-US" dirty="0">
                <a:solidFill>
                  <a:srgbClr val="FF3300"/>
                </a:solidFill>
              </a:rPr>
              <a:t>확인 수정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40405" y="1398074"/>
            <a:ext cx="8460940" cy="481553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7929" y="1117103"/>
            <a:ext cx="257177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Window</a:t>
            </a:r>
            <a:endParaRPr lang="ko-KR" altLang="en-US" dirty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65430" y="1987151"/>
            <a:ext cx="3446299" cy="24319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Vmware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70475" y="2437201"/>
            <a:ext cx="2745305" cy="180907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50497" y="3031138"/>
            <a:ext cx="2295254" cy="99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rgbClr val="FF3300"/>
                </a:solidFill>
              </a:rPr>
              <a:t>가상 </a:t>
            </a:r>
            <a:r>
              <a:rPr lang="en-US" altLang="ko-KR" dirty="0">
                <a:solidFill>
                  <a:srgbClr val="FF3300"/>
                </a:solidFill>
              </a:rPr>
              <a:t>Ethernet</a:t>
            </a:r>
          </a:p>
          <a:p>
            <a:pPr algn="ctr"/>
            <a:r>
              <a:rPr lang="en-US" altLang="ko-KR" dirty="0">
                <a:solidFill>
                  <a:srgbClr val="FF3300"/>
                </a:solidFill>
              </a:rPr>
              <a:t>Interface : ens33</a:t>
            </a:r>
          </a:p>
          <a:p>
            <a:pPr algn="ctr"/>
            <a:r>
              <a:rPr lang="en-US" altLang="ko-KR" dirty="0">
                <a:solidFill>
                  <a:srgbClr val="FF3300"/>
                </a:solidFill>
              </a:rPr>
              <a:t>192.168.110.129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3814" y="2933945"/>
            <a:ext cx="4005446" cy="1312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가상의 </a:t>
            </a:r>
            <a:r>
              <a:rPr lang="en-US" altLang="ko-KR" dirty="0"/>
              <a:t>Ethernet Adapter</a:t>
            </a:r>
          </a:p>
          <a:p>
            <a:pPr algn="ctr"/>
            <a:r>
              <a:rPr lang="ko-KR" altLang="en-US" dirty="0"/>
              <a:t>게이트웨이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 역할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3300"/>
                </a:solidFill>
              </a:rPr>
              <a:t>VMware Network Adapter VMnet8</a:t>
            </a:r>
          </a:p>
          <a:p>
            <a:pPr algn="ctr"/>
            <a:r>
              <a:rPr lang="en-US" altLang="ko-KR" dirty="0">
                <a:solidFill>
                  <a:srgbClr val="FF3300"/>
                </a:solidFill>
              </a:rPr>
              <a:t>192.168.110.1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3879506" y="3484058"/>
            <a:ext cx="832592" cy="27003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03814" y="5131885"/>
            <a:ext cx="4005446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</a:t>
            </a:r>
            <a:r>
              <a:rPr lang="en-US" altLang="ko-KR" dirty="0"/>
              <a:t>Ethernet Adapter</a:t>
            </a:r>
            <a:endParaRPr lang="ko-KR" altLang="en-US" dirty="0"/>
          </a:p>
        </p:txBody>
      </p:sp>
      <p:sp>
        <p:nvSpPr>
          <p:cNvPr id="15" name="위쪽/아래쪽 화살표 14"/>
          <p:cNvSpPr/>
          <p:nvPr/>
        </p:nvSpPr>
        <p:spPr>
          <a:xfrm>
            <a:off x="6446498" y="4282071"/>
            <a:ext cx="360039" cy="817126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>
            <a:off x="8809260" y="5294590"/>
            <a:ext cx="1485165" cy="36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389205" y="4822784"/>
            <a:ext cx="1693818" cy="1303651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Client / Linux Server</a:t>
            </a:r>
          </a:p>
          <a:p>
            <a:r>
              <a:rPr lang="en-US" altLang="ko-KR" dirty="0"/>
              <a:t>Windows Client / Windows Server</a:t>
            </a:r>
          </a:p>
          <a:p>
            <a:r>
              <a:rPr lang="en-US" altLang="ko-KR" dirty="0"/>
              <a:t>Windows Client / Linux Server</a:t>
            </a:r>
          </a:p>
          <a:p>
            <a:r>
              <a:rPr lang="en-US" altLang="ko-KR" dirty="0"/>
              <a:t>Linux Client / Windows Server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 time client/server </a:t>
            </a:r>
            <a:r>
              <a:rPr lang="ko-KR" altLang="en-US"/>
              <a:t>실습 화면 </a:t>
            </a:r>
            <a:r>
              <a:rPr lang="en-US" altLang="ko-KR"/>
              <a:t>4 </a:t>
            </a:r>
            <a:r>
              <a:rPr lang="ko-KR" altLang="en-US"/>
              <a:t>가지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0219" y="3421121"/>
            <a:ext cx="160492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Windows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192.168.110.1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645" y="3407118"/>
            <a:ext cx="185820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Linux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192.168.110.129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00645" y="4208626"/>
            <a:ext cx="1800200" cy="59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</a:p>
          <a:p>
            <a:pPr algn="ctr"/>
            <a:r>
              <a:rPr lang="en-US" altLang="ko-KR"/>
              <a:t>time_server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00645" y="5274205"/>
            <a:ext cx="1800200" cy="6451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</a:p>
          <a:p>
            <a:pPr algn="ctr"/>
            <a:r>
              <a:rPr lang="en-US" altLang="ko-KR"/>
              <a:t>time_client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33378" y="4208626"/>
            <a:ext cx="1758612" cy="59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</a:p>
          <a:p>
            <a:pPr algn="ctr"/>
            <a:r>
              <a:rPr lang="en-US" altLang="ko-KR"/>
              <a:t>wtime_server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33378" y="5267341"/>
            <a:ext cx="1758612" cy="652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</a:p>
          <a:p>
            <a:pPr algn="ctr"/>
            <a:r>
              <a:rPr lang="en-US" altLang="ko-KR"/>
              <a:t>wtime_clinet</a:t>
            </a:r>
            <a:endParaRPr lang="ko-KR" altLang="en-US"/>
          </a:p>
        </p:txBody>
      </p:sp>
      <p:cxnSp>
        <p:nvCxnSpPr>
          <p:cNvPr id="17" name="직선 화살표 연결선 16"/>
          <p:cNvCxnSpPr>
            <a:endCxn id="14" idx="1"/>
          </p:cNvCxnSpPr>
          <p:nvPr/>
        </p:nvCxnSpPr>
        <p:spPr>
          <a:xfrm flipV="1">
            <a:off x="4700845" y="4505814"/>
            <a:ext cx="1432533" cy="10090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5" idx="1"/>
          </p:cNvCxnSpPr>
          <p:nvPr/>
        </p:nvCxnSpPr>
        <p:spPr>
          <a:xfrm>
            <a:off x="4700845" y="4479838"/>
            <a:ext cx="1432533" cy="11135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3" idx="0"/>
          </p:cNvCxnSpPr>
          <p:nvPr/>
        </p:nvCxnSpPr>
        <p:spPr>
          <a:xfrm>
            <a:off x="3800745" y="4803002"/>
            <a:ext cx="0" cy="4712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  <a:endCxn id="15" idx="0"/>
          </p:cNvCxnSpPr>
          <p:nvPr/>
        </p:nvCxnSpPr>
        <p:spPr>
          <a:xfrm>
            <a:off x="7012684" y="4803002"/>
            <a:ext cx="0" cy="4643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1A3DE6D-6959-5A03-D941-CC9286028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t="1563" r="1717" b="27619"/>
          <a:stretch/>
        </p:blipFill>
        <p:spPr>
          <a:xfrm>
            <a:off x="3296145" y="2152982"/>
            <a:ext cx="5599710" cy="275751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Linux Client / Linux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TCP time client/server </a:t>
            </a:r>
            <a:r>
              <a:rPr lang="ko-KR" altLang="en-US" dirty="0"/>
              <a:t>실습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0805" y="2888940"/>
            <a:ext cx="14627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8422" y="4182348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4655840" y="3531741"/>
            <a:ext cx="3330370" cy="8352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4B3A8D2-0606-7FB6-2E1A-117A8EEE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1284" r="4233" b="24632"/>
          <a:stretch/>
        </p:blipFill>
        <p:spPr>
          <a:xfrm>
            <a:off x="3023400" y="2195405"/>
            <a:ext cx="5907915" cy="330246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Client / Windows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 time client/server </a:t>
            </a:r>
            <a:r>
              <a:rPr lang="ko-KR" altLang="en-US"/>
              <a:t>실습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6D6E-2037-E943-A96E-E241A3F27324}"/>
              </a:ext>
            </a:extLst>
          </p:cNvPr>
          <p:cNvSpPr txBox="1"/>
          <p:nvPr/>
        </p:nvSpPr>
        <p:spPr>
          <a:xfrm>
            <a:off x="6321025" y="2819544"/>
            <a:ext cx="1877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F4720-FD02-153F-69FA-DA57DD298CB9}"/>
              </a:ext>
            </a:extLst>
          </p:cNvPr>
          <p:cNvSpPr txBox="1"/>
          <p:nvPr/>
        </p:nvSpPr>
        <p:spPr>
          <a:xfrm>
            <a:off x="7114792" y="4340546"/>
            <a:ext cx="18165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6CE29F-CBA7-1DA9-37AE-D89B7FB96476}"/>
              </a:ext>
            </a:extLst>
          </p:cNvPr>
          <p:cNvCxnSpPr>
            <a:cxnSpLocks/>
          </p:cNvCxnSpPr>
          <p:nvPr/>
        </p:nvCxnSpPr>
        <p:spPr>
          <a:xfrm>
            <a:off x="4385810" y="3004210"/>
            <a:ext cx="675075" cy="16952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31B1FCD-2701-7E27-7403-788E94D2D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9"/>
          <a:stretch/>
        </p:blipFill>
        <p:spPr>
          <a:xfrm>
            <a:off x="2960370" y="2146357"/>
            <a:ext cx="6271260" cy="256528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Windows Client / Linux Server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 time client/server </a:t>
            </a:r>
            <a:r>
              <a:rPr lang="ko-KR" altLang="en-US"/>
              <a:t>실습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0355F-E0A0-901F-2066-AE713369082A}"/>
              </a:ext>
            </a:extLst>
          </p:cNvPr>
          <p:cNvSpPr txBox="1"/>
          <p:nvPr/>
        </p:nvSpPr>
        <p:spPr>
          <a:xfrm>
            <a:off x="5870975" y="2983758"/>
            <a:ext cx="14627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Linux 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B85BA-DEAC-6604-0879-8961A59CF6E6}"/>
              </a:ext>
            </a:extLst>
          </p:cNvPr>
          <p:cNvSpPr txBox="1"/>
          <p:nvPr/>
        </p:nvSpPr>
        <p:spPr>
          <a:xfrm>
            <a:off x="6219763" y="3756482"/>
            <a:ext cx="18165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Windows Client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78063D-EDE7-6A6E-B5D0-E2F82D9F3E1F}"/>
              </a:ext>
            </a:extLst>
          </p:cNvPr>
          <p:cNvCxnSpPr>
            <a:cxnSpLocks/>
          </p:cNvCxnSpPr>
          <p:nvPr/>
        </p:nvCxnSpPr>
        <p:spPr>
          <a:xfrm>
            <a:off x="4115780" y="3306057"/>
            <a:ext cx="1125125" cy="6350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86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17752</TotalTime>
  <Words>394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네트워크프로그래밍-3주 과제 제출용</vt:lpstr>
      <vt:lpstr>3주 과제</vt:lpstr>
      <vt:lpstr>Linux 설치 후 IP 확인 화면 (예) </vt:lpstr>
      <vt:lpstr>Linux 설치 후 IP 확인 화면 (예) </vt:lpstr>
      <vt:lpstr>본인 Computer Linux / Windows IP 확인 수정</vt:lpstr>
      <vt:lpstr>TCP time client/server 실습 화면 4 가지</vt:lpstr>
      <vt:lpstr>TCP time client/server 실습 화면</vt:lpstr>
      <vt:lpstr>TCP time client/server 실습 화면</vt:lpstr>
      <vt:lpstr>TCP time client/server 실습 화면</vt:lpstr>
      <vt:lpstr>TCP time client/server 실습 화면</vt:lpstr>
      <vt:lpstr>소켓프로그래밍 예2 – UDP time client/server</vt:lpstr>
      <vt:lpstr>UDP time client/server 실습 화면</vt:lpstr>
      <vt:lpstr>UDP time client/server 실습 화면</vt:lpstr>
      <vt:lpstr>UDP time client/server 실습 화면</vt:lpstr>
      <vt:lpstr>UDP time client/server 실습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312</cp:revision>
  <dcterms:created xsi:type="dcterms:W3CDTF">2004-02-19T02:52:38Z</dcterms:created>
  <dcterms:modified xsi:type="dcterms:W3CDTF">2022-09-20T01:28:53Z</dcterms:modified>
</cp:coreProperties>
</file>