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06" r:id="rId4"/>
    <p:sldId id="293" r:id="rId5"/>
    <p:sldId id="299" r:id="rId6"/>
    <p:sldId id="300" r:id="rId7"/>
    <p:sldId id="301" r:id="rId8"/>
    <p:sldId id="296" r:id="rId9"/>
    <p:sldId id="294" r:id="rId10"/>
    <p:sldId id="303" r:id="rId11"/>
    <p:sldId id="304" r:id="rId12"/>
    <p:sldId id="297" r:id="rId13"/>
    <p:sldId id="302" r:id="rId14"/>
    <p:sldId id="305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408" autoAdjust="0"/>
  </p:normalViewPr>
  <p:slideViewPr>
    <p:cSldViewPr>
      <p:cViewPr varScale="1">
        <p:scale>
          <a:sx n="89" d="100"/>
          <a:sy n="89" d="100"/>
        </p:scale>
        <p:origin x="2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1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-4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</a:t>
            </a:r>
            <a:r>
              <a:rPr lang="en-US" altLang="ko-KR" sz="3200">
                <a:solidFill>
                  <a:srgbClr val="FF0000"/>
                </a:solidFill>
              </a:rPr>
              <a:t>Linux echo_server4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04457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echo_client4/server4 </a:t>
            </a:r>
            <a:r>
              <a:rPr lang="ko-KR" altLang="en-US" sz="2000"/>
              <a:t>활용 </a:t>
            </a:r>
            <a:r>
              <a:rPr lang="en-US" altLang="ko-KR" sz="2000"/>
              <a:t>&gt;&gt; echo_client5/server5</a:t>
            </a:r>
          </a:p>
          <a:p>
            <a:r>
              <a:rPr lang="en-US" altLang="ko-KR" sz="2000"/>
              <a:t>Windows Client / Linux Server </a:t>
            </a:r>
            <a:r>
              <a:rPr lang="ko-KR" altLang="en-US" sz="2000"/>
              <a:t>로 구현</a:t>
            </a:r>
            <a:endParaRPr lang="en-US" altLang="ko-KR" sz="2000" dirty="0"/>
          </a:p>
          <a:p>
            <a:r>
              <a:rPr lang="en-US" altLang="ko-KR" sz="2000"/>
              <a:t>Login protocol </a:t>
            </a:r>
            <a:r>
              <a:rPr lang="ko-KR" altLang="en-US" sz="2000"/>
              <a:t>만들기</a:t>
            </a:r>
            <a:endParaRPr lang="en-US" altLang="ko-KR" sz="200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Login </a:t>
            </a:r>
            <a:r>
              <a:rPr lang="ko-KR" altLang="en-US"/>
              <a:t>기능 추가하기</a:t>
            </a:r>
            <a:endParaRPr lang="en-US" altLang="ko-KR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450595" y="2120762"/>
            <a:ext cx="8422220" cy="4323574"/>
            <a:chOff x="775607" y="2120761"/>
            <a:chExt cx="10127323" cy="5198894"/>
          </a:xfrm>
        </p:grpSpPr>
        <p:grpSp>
          <p:nvGrpSpPr>
            <p:cNvPr id="4" name="그룹 3"/>
            <p:cNvGrpSpPr/>
            <p:nvPr/>
          </p:nvGrpSpPr>
          <p:grpSpPr>
            <a:xfrm>
              <a:off x="1699218" y="2120761"/>
              <a:ext cx="8498197" cy="5198894"/>
              <a:chOff x="2466631" y="2230313"/>
              <a:chExt cx="8498197" cy="519889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98228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9103009" y="2348880"/>
                <a:ext cx="0" cy="50803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60863" y="2230313"/>
                <a:ext cx="1976110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Windows 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wecho_client5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123647" y="2230313"/>
                <a:ext cx="1841181" cy="70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Linux</a:t>
                </a:r>
              </a:p>
              <a:p>
                <a:r>
                  <a:rPr lang="en-US" altLang="ko-KR" sz="1600">
                    <a:latin typeface="Consolas" panose="020B0609020204030204" pitchFamily="49" charset="0"/>
                  </a:rPr>
                  <a:t>echo_server5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5277585" y="2708920"/>
                <a:ext cx="3645405" cy="22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456708" y="2438890"/>
                <a:ext cx="1166544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connect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H="1">
                <a:off x="5277585" y="3001248"/>
                <a:ext cx="3735414" cy="697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92156" y="3128656"/>
                <a:ext cx="2515819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Consolas" panose="020B0609020204030204" pitchFamily="49" charset="0"/>
                  </a:rPr>
                  <a:t>Welcome to server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0259" y="3519712"/>
                <a:ext cx="1841181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ID : hansung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5322589" y="3856547"/>
                <a:ext cx="3600400" cy="274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66631" y="3795986"/>
                <a:ext cx="2785675" cy="40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Password :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246980" y="4203203"/>
                <a:ext cx="3676009" cy="363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222689" y="3699030"/>
                <a:ext cx="2380892" cy="4070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hansung computer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34243" y="4184602"/>
                <a:ext cx="1976110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401 Invaid ID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5198228" y="5250728"/>
                <a:ext cx="3609264" cy="46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76199" y="5243190"/>
                <a:ext cx="2920602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200 Welcome hansung!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5235794" y="4625914"/>
                <a:ext cx="3571697" cy="383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032734" y="4656183"/>
                <a:ext cx="2785674" cy="4070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>
                    <a:latin typeface="Consolas" panose="020B0609020204030204" pitchFamily="49" charset="0"/>
                  </a:rPr>
                  <a:t>402 Invaid PASSWORD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312252" y="4270031"/>
              <a:ext cx="1976110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401 Invaid ID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2335" y="4764187"/>
              <a:ext cx="2785675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402 Invaid PASSWORD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070775" y="5814265"/>
              <a:ext cx="472552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>
              <a:off x="775607" y="3203975"/>
              <a:ext cx="2743200" cy="2151796"/>
            </a:xfrm>
            <a:custGeom>
              <a:avLst/>
              <a:gdLst>
                <a:gd name="connsiteX0" fmla="*/ 2743200 w 2743200"/>
                <a:gd name="connsiteY0" fmla="*/ 1812471 h 2016578"/>
                <a:gd name="connsiteX1" fmla="*/ 2743200 w 2743200"/>
                <a:gd name="connsiteY1" fmla="*/ 2016578 h 2016578"/>
                <a:gd name="connsiteX2" fmla="*/ 0 w 2743200"/>
                <a:gd name="connsiteY2" fmla="*/ 2016578 h 2016578"/>
                <a:gd name="connsiteX3" fmla="*/ 0 w 2743200"/>
                <a:gd name="connsiteY3" fmla="*/ 0 h 2016578"/>
                <a:gd name="connsiteX4" fmla="*/ 2743200 w 2743200"/>
                <a:gd name="connsiteY4" fmla="*/ 0 h 2016578"/>
                <a:gd name="connsiteX5" fmla="*/ 2743200 w 2743200"/>
                <a:gd name="connsiteY5" fmla="*/ 195943 h 201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016578">
                  <a:moveTo>
                    <a:pt x="2743200" y="1812471"/>
                  </a:moveTo>
                  <a:lnTo>
                    <a:pt x="2743200" y="2016578"/>
                  </a:lnTo>
                  <a:lnTo>
                    <a:pt x="0" y="2016578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195943"/>
                  </a:lnTo>
                </a:path>
              </a:pathLst>
            </a:custGeom>
            <a:noFill/>
            <a:ln w="28575" cmpd="sng"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16796" y="3779909"/>
              <a:ext cx="2386134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+mj-ea"/>
                  <a:ea typeface="+mj-ea"/>
                </a:rPr>
                <a:t>ID, Password Check</a:t>
              </a:r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70567" y="5567008"/>
              <a:ext cx="2380892" cy="407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Welcome hansung!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4761" y="5363426"/>
            <a:ext cx="31136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echo client4/server4 </a:t>
            </a:r>
            <a:r>
              <a:rPr lang="ko-KR" altLang="en-US" sz="1400">
                <a:latin typeface="+mj-ea"/>
                <a:ea typeface="+mj-ea"/>
              </a:rPr>
              <a:t>대</a:t>
            </a:r>
            <a:r>
              <a:rPr lang="en-US" altLang="ko-KR" sz="1400">
                <a:latin typeface="+mj-ea"/>
                <a:ea typeface="+mj-ea"/>
              </a:rPr>
              <a:t>/</a:t>
            </a:r>
            <a:r>
              <a:rPr lang="ko-KR" altLang="en-US" sz="1400">
                <a:latin typeface="+mj-ea"/>
                <a:ea typeface="+mj-ea"/>
              </a:rPr>
              <a:t>소문자 변경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522610" y="5904275"/>
            <a:ext cx="3215124" cy="1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17198" y="5739425"/>
            <a:ext cx="854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4 </a:t>
            </a:r>
            <a:r>
              <a:rPr lang="ko-KR" altLang="en-US">
                <a:latin typeface="+mj-ea"/>
                <a:ea typeface="+mj-ea"/>
              </a:rPr>
              <a:t>종료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04607" y="5684819"/>
            <a:ext cx="32031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Session finished for hansung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wecho_server5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6645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wecho_client5 &gt; </a:t>
            </a:r>
            <a:r>
              <a:rPr lang="en-US" altLang="ko-KR" sz="3200">
                <a:solidFill>
                  <a:srgbClr val="FF0000"/>
                </a:solidFill>
              </a:rPr>
              <a:t>Linux echo_server5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1965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 : echo client/server ~ echo client3/serve3 </a:t>
            </a:r>
            <a:r>
              <a:rPr lang="ko-KR" altLang="en-US" dirty="0"/>
              <a:t>복습 화면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2 : echo client4/server4 </a:t>
            </a:r>
            <a:r>
              <a:rPr lang="ko-KR" altLang="en-US" dirty="0"/>
              <a:t>메뉴방식 대</a:t>
            </a:r>
            <a:r>
              <a:rPr lang="en-US" altLang="ko-KR" dirty="0"/>
              <a:t>/</a:t>
            </a:r>
            <a:r>
              <a:rPr lang="ko-KR" altLang="en-US" dirty="0"/>
              <a:t>소문자 변환 화면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3 : echo client5/server5 </a:t>
            </a:r>
            <a:r>
              <a:rPr lang="ko-KR" altLang="en-US" dirty="0"/>
              <a:t>과제</a:t>
            </a:r>
            <a:r>
              <a:rPr lang="en-US" altLang="ko-KR" dirty="0"/>
              <a:t>2 + </a:t>
            </a:r>
            <a:r>
              <a:rPr lang="ko-KR" altLang="en-US" dirty="0"/>
              <a:t>로그인 기능 추가 실행 화면</a:t>
            </a:r>
            <a:endParaRPr lang="en-US" altLang="ko-KR" dirty="0"/>
          </a:p>
          <a:p>
            <a:r>
              <a:rPr lang="ko-KR" altLang="en-US" dirty="0"/>
              <a:t>제출은 </a:t>
            </a:r>
            <a:r>
              <a:rPr lang="en-US" altLang="ko-KR" dirty="0"/>
              <a:t>PPT</a:t>
            </a:r>
            <a:r>
              <a:rPr lang="ko-KR" altLang="en-US" dirty="0"/>
              <a:t>와 프로그램 코드도 제출</a:t>
            </a:r>
            <a:endParaRPr lang="en-US" altLang="ko-KR" dirty="0"/>
          </a:p>
          <a:p>
            <a:pPr lvl="1"/>
            <a:r>
              <a:rPr lang="en-US" altLang="ko-KR" dirty="0"/>
              <a:t>NetP-04-2-</a:t>
            </a:r>
            <a:r>
              <a:rPr lang="ko-KR" altLang="en-US" dirty="0"/>
              <a:t>과제제출용</a:t>
            </a:r>
            <a:r>
              <a:rPr lang="en-US" altLang="ko-KR" dirty="0"/>
              <a:t>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.pptx </a:t>
            </a:r>
            <a:r>
              <a:rPr lang="ko-KR" altLang="en-US" dirty="0"/>
              <a:t>으로 실행 화면 </a:t>
            </a:r>
            <a:r>
              <a:rPr lang="en-US" altLang="ko-KR" dirty="0"/>
              <a:t>Capture</a:t>
            </a:r>
          </a:p>
          <a:p>
            <a:pPr lvl="1"/>
            <a:r>
              <a:rPr lang="ko-KR" altLang="en-US" dirty="0"/>
              <a:t>전체 솔루션 폴더를 </a:t>
            </a:r>
            <a:r>
              <a:rPr lang="en-US" altLang="ko-KR" dirty="0"/>
              <a:t>NetP04-Win-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.zip </a:t>
            </a:r>
            <a:r>
              <a:rPr lang="ko-KR" altLang="en-US" dirty="0"/>
              <a:t>으로 모두 제출</a:t>
            </a:r>
            <a:endParaRPr lang="en-US" altLang="ko-KR" dirty="0"/>
          </a:p>
          <a:p>
            <a:pPr lvl="2"/>
            <a:r>
              <a:rPr lang="ko-KR" altLang="en-US" dirty="0"/>
              <a:t>빌드 </a:t>
            </a:r>
            <a:r>
              <a:rPr lang="en-US" altLang="ko-KR" dirty="0"/>
              <a:t>&gt; </a:t>
            </a:r>
            <a:r>
              <a:rPr lang="ko-KR" altLang="en-US" dirty="0"/>
              <a:t>솔루션 정리하고 압축하면 크기를 줄일 수 있음</a:t>
            </a:r>
            <a:endParaRPr lang="en-US" altLang="ko-KR" dirty="0"/>
          </a:p>
          <a:p>
            <a:pPr lvl="2"/>
            <a:r>
              <a:rPr lang="en-US" altLang="ko-KR" dirty="0"/>
              <a:t>wecho_client1/server1 ~ wecho_client5/server5</a:t>
            </a:r>
          </a:p>
          <a:p>
            <a:pPr lvl="1"/>
            <a:r>
              <a:rPr lang="en-US" altLang="ko-KR" dirty="0"/>
              <a:t>Linux Code NetP04-linux-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echo_server4.c echo_server5.c </a:t>
            </a:r>
            <a:r>
              <a:rPr lang="en-US" altLang="ko-KR" dirty="0" err="1"/>
              <a:t>Makefile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추가하여 제출</a:t>
            </a:r>
            <a:endParaRPr lang="en-US" altLang="ko-KR" dirty="0"/>
          </a:p>
          <a:p>
            <a:pPr lvl="2"/>
            <a:r>
              <a:rPr lang="en-US" altLang="ko-KR" dirty="0"/>
              <a:t>Linux </a:t>
            </a:r>
            <a:r>
              <a:rPr lang="ko-KR" altLang="en-US" dirty="0"/>
              <a:t>는 </a:t>
            </a:r>
            <a:r>
              <a:rPr lang="en-US" altLang="ko-KR" dirty="0"/>
              <a:t>echo_server4, echo_server5 </a:t>
            </a:r>
            <a:r>
              <a:rPr lang="ko-KR" altLang="en-US" dirty="0"/>
              <a:t>만 완성 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먼저 완성하고 </a:t>
            </a:r>
            <a:r>
              <a:rPr lang="en-US" altLang="ko-KR" dirty="0"/>
              <a:t>Linux</a:t>
            </a:r>
            <a:r>
              <a:rPr lang="ko-KR" altLang="en-US" dirty="0"/>
              <a:t>로 포팅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16209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client/server </a:t>
            </a:r>
            <a:r>
              <a:rPr lang="ko-KR" altLang="en-US" dirty="0">
                <a:sym typeface="Wingdings" panose="05000000000000000000" pitchFamily="2" charset="2"/>
              </a:rPr>
              <a:t>기본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client1/server1 exit </a:t>
            </a:r>
            <a:r>
              <a:rPr lang="ko-KR" altLang="en-US" dirty="0">
                <a:sym typeface="Wingdings" panose="05000000000000000000" pitchFamily="2" charset="2"/>
              </a:rPr>
              <a:t>입력때까지 반복하기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client2/server2 </a:t>
            </a:r>
            <a:r>
              <a:rPr lang="ko-KR" altLang="en-US" dirty="0">
                <a:sym typeface="Wingdings" panose="05000000000000000000" pitchFamily="2" charset="2"/>
              </a:rPr>
              <a:t>대문자로 변경하기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echo client3/server3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소 </a:t>
            </a:r>
            <a:r>
              <a:rPr lang="ko-KR" altLang="en-US" dirty="0" err="1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대문자로 변경하기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1</a:t>
            </a:r>
            <a:r>
              <a:rPr lang="ko-KR" altLang="en-US" sz="2800"/>
              <a:t> </a:t>
            </a:r>
            <a:r>
              <a:rPr lang="en-US" altLang="ko-KR" sz="2800"/>
              <a:t>Echo </a:t>
            </a:r>
            <a:r>
              <a:rPr lang="en-US" altLang="ko-KR" sz="2800" dirty="0"/>
              <a:t>Client / </a:t>
            </a:r>
            <a:r>
              <a:rPr lang="en-US" altLang="ko-KR" sz="2800"/>
              <a:t>Server </a:t>
            </a:r>
            <a:r>
              <a:rPr lang="ko-KR" altLang="en-US" sz="2800"/>
              <a:t>동영상 강의 내용까지 복습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98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 &gt; </a:t>
            </a:r>
            <a:r>
              <a:rPr lang="en-US" altLang="ko-KR" sz="3200">
                <a:solidFill>
                  <a:srgbClr val="FF0000"/>
                </a:solidFill>
              </a:rPr>
              <a:t>Linux echo_server </a:t>
            </a:r>
            <a:r>
              <a:rPr lang="ko-KR" altLang="en-US" sz="3200"/>
              <a:t>기본 화면</a:t>
            </a:r>
          </a:p>
        </p:txBody>
      </p:sp>
    </p:spTree>
    <p:extLst>
      <p:ext uri="{BB962C8B-B14F-4D97-AF65-F5344CB8AC3E}">
        <p14:creationId xmlns:p14="http://schemas.microsoft.com/office/powerpoint/2010/main" val="16087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1 </a:t>
            </a:r>
            <a:r>
              <a:rPr lang="ko-KR" altLang="en-US" sz="3200"/>
              <a:t>무한반복</a:t>
            </a:r>
            <a:r>
              <a:rPr lang="en-US" altLang="ko-KR" sz="3200"/>
              <a:t> wecho_client1 &gt; wecho_server1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3824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응용</a:t>
            </a:r>
            <a:r>
              <a:rPr lang="en-US" altLang="ko-KR" sz="3200"/>
              <a:t>2 </a:t>
            </a:r>
            <a:r>
              <a:rPr lang="ko-KR" altLang="en-US" sz="3200"/>
              <a:t>대문자 변환</a:t>
            </a:r>
            <a:r>
              <a:rPr lang="en-US" altLang="ko-KR" sz="3200"/>
              <a:t> wecho_client2 &gt; wecho_server2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091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/>
              <a:t>응용</a:t>
            </a:r>
            <a:r>
              <a:rPr lang="en-US" altLang="ko-KR" sz="2800"/>
              <a:t>3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변환</a:t>
            </a:r>
            <a:r>
              <a:rPr lang="en-US" altLang="ko-KR" sz="2800"/>
              <a:t> wecho_client3 &gt; wecho_server3 </a:t>
            </a:r>
            <a:r>
              <a:rPr lang="ko-KR" altLang="en-US" sz="28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2101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Linux Server / Windows </a:t>
            </a:r>
            <a:r>
              <a:rPr lang="en-US" altLang="ko-KR" dirty="0">
                <a:sym typeface="Wingdings" panose="05000000000000000000" pitchFamily="2" charset="2"/>
              </a:rPr>
              <a:t>Client </a:t>
            </a:r>
            <a:r>
              <a:rPr lang="ko-KR" altLang="en-US">
                <a:sym typeface="Wingdings" panose="05000000000000000000" pitchFamily="2" charset="2"/>
              </a:rPr>
              <a:t>로 구현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송</a:t>
            </a:r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수신 </a:t>
            </a:r>
            <a:r>
              <a:rPr lang="en-US" altLang="ko-KR">
                <a:sym typeface="Wingdings" panose="05000000000000000000" pitchFamily="2" charset="2"/>
              </a:rPr>
              <a:t>data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128 byte</a:t>
            </a:r>
            <a:r>
              <a:rPr lang="ko-KR" altLang="en-US">
                <a:sym typeface="Wingdings" panose="05000000000000000000" pitchFamily="2" charset="2"/>
              </a:rPr>
              <a:t>로 고정시켜서 전송하기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Client </a:t>
            </a:r>
            <a:r>
              <a:rPr lang="ko-KR" altLang="en-US" dirty="0">
                <a:sym typeface="Wingdings" panose="05000000000000000000" pitchFamily="2" charset="2"/>
              </a:rPr>
              <a:t>메뉴와 </a:t>
            </a:r>
            <a:r>
              <a:rPr lang="en-US" altLang="ko-KR" dirty="0">
                <a:sym typeface="Wingdings" panose="05000000000000000000" pitchFamily="2" charset="2"/>
              </a:rPr>
              <a:t>Application Protocol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, 2 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소문자</a:t>
            </a:r>
            <a:r>
              <a:rPr lang="en-US" altLang="ko-KR" dirty="0">
                <a:sym typeface="Wingdings" panose="05000000000000000000" pitchFamily="2" charset="2"/>
              </a:rPr>
              <a:t>, 3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문자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ABCD EFG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2 ABCD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efg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en-US" altLang="ko-KR" dirty="0" err="1">
                <a:sym typeface="Wingdings" panose="05000000000000000000" pitchFamily="2" charset="2"/>
              </a:rPr>
              <a:t>abcd</a:t>
            </a:r>
            <a:r>
              <a:rPr lang="en-US" altLang="ko-KR" dirty="0">
                <a:sym typeface="Wingdings" panose="05000000000000000000" pitchFamily="2" charset="2"/>
              </a:rPr>
              <a:t> EFG  </a:t>
            </a:r>
            <a:r>
              <a:rPr lang="ko-KR" altLang="en-US" dirty="0">
                <a:sym typeface="Wingdings" panose="05000000000000000000" pitchFamily="2" charset="2"/>
              </a:rPr>
              <a:t>수신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>
                <a:sym typeface="Wingdings" panose="05000000000000000000" pitchFamily="2" charset="2"/>
              </a:rPr>
              <a:t>ABCD efg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송신</a:t>
            </a:r>
            <a:r>
              <a:rPr lang="en-US" altLang="ko-KR">
                <a:sym typeface="Wingdings" panose="05000000000000000000" pitchFamily="2" charset="2"/>
              </a:rPr>
              <a:t>: 4  </a:t>
            </a:r>
            <a:r>
              <a:rPr lang="ko-KR" altLang="en-US">
                <a:sym typeface="Wingdings" panose="05000000000000000000" pitchFamily="2" charset="2"/>
              </a:rPr>
              <a:t>수신 </a:t>
            </a:r>
            <a:r>
              <a:rPr lang="en-US" altLang="ko-KR">
                <a:sym typeface="Wingdings" panose="05000000000000000000" pitchFamily="2" charset="2"/>
              </a:rPr>
              <a:t>session </a:t>
            </a:r>
            <a:r>
              <a:rPr lang="ko-KR" altLang="en-US">
                <a:sym typeface="Wingdings" panose="05000000000000000000" pitchFamily="2" charset="2"/>
              </a:rPr>
              <a:t>종료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4</a:t>
            </a:r>
            <a:r>
              <a:rPr lang="ko-KR" altLang="en-US" sz="2800"/>
              <a:t>주 과제</a:t>
            </a:r>
            <a:r>
              <a:rPr lang="en-US" altLang="ko-KR" sz="2800"/>
              <a:t>2</a:t>
            </a:r>
            <a:r>
              <a:rPr lang="ko-KR" altLang="en-US" sz="2800"/>
              <a:t> </a:t>
            </a:r>
            <a:r>
              <a:rPr lang="en-US" altLang="ko-KR" sz="2800"/>
              <a:t>Echo Client4 / Server4 </a:t>
            </a:r>
            <a:r>
              <a:rPr lang="ko-KR" altLang="en-US" sz="2800"/>
              <a:t>대</a:t>
            </a:r>
            <a:r>
              <a:rPr lang="en-US" altLang="ko-KR" sz="2800"/>
              <a:t>/</a:t>
            </a:r>
            <a:r>
              <a:rPr lang="ko-KR" altLang="en-US" sz="2800"/>
              <a:t>소문자 변경 메뉴방식 구현</a:t>
            </a:r>
            <a:endParaRPr lang="ko-KR" altLang="en-US" sz="2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606972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818086" y="3093577"/>
            <a:ext cx="0" cy="3350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8256" y="2843935"/>
            <a:ext cx="140936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echo_client4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9064" y="2843935"/>
            <a:ext cx="146989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 echo_server4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06972" y="3393291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1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606972" y="3664024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069099" y="3838067"/>
            <a:ext cx="843501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06973" y="3749118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6972" y="4170516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2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06972" y="4441250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069099" y="4615292"/>
            <a:ext cx="75052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606973" y="4526344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15786" y="5013863"/>
            <a:ext cx="915635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3 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615786" y="5284597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077913" y="5458639"/>
            <a:ext cx="805029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ABCD efg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615787" y="5369691"/>
            <a:ext cx="2210703" cy="16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615786" y="5866334"/>
            <a:ext cx="26161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100">
                <a:latin typeface="+mj-ea"/>
                <a:ea typeface="+mj-ea"/>
                <a:sym typeface="Wingdings" panose="05000000000000000000" pitchFamily="2" charset="2"/>
              </a:rPr>
              <a:t>4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615786" y="6137068"/>
            <a:ext cx="2211113" cy="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12600" y="5967791"/>
            <a:ext cx="4924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8723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Windows wecho_client4 &gt; wecho_server4 </a:t>
            </a:r>
            <a:r>
              <a:rPr lang="ko-KR" altLang="en-US" sz="320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37789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17517</TotalTime>
  <Words>480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네트워크프로그래밍-4주 과제 제출용</vt:lpstr>
      <vt:lpstr>4주 과제</vt:lpstr>
      <vt:lpstr>4주 과제1 Echo Client / Server 동영상 강의 내용까지 복습</vt:lpstr>
      <vt:lpstr>Windows wecho_client &gt; Linux echo_server 기본 화면</vt:lpstr>
      <vt:lpstr>응용1 무한반복 wecho_client1 &gt; wecho_server1 화면</vt:lpstr>
      <vt:lpstr>응용2 대문자 변환 wecho_client2 &gt; wecho_server2 화면</vt:lpstr>
      <vt:lpstr>응용3 대/소문자 변환 wecho_client3 &gt; wecho_server3 화면</vt:lpstr>
      <vt:lpstr>4주 과제2 Echo Client4 / Server4 대/소문자 변경 메뉴방식 구현</vt:lpstr>
      <vt:lpstr>Windows wecho_client4 &gt; wecho_server4 화면</vt:lpstr>
      <vt:lpstr>Windows wecho_client4 &gt; Linux echo_server4 화면</vt:lpstr>
      <vt:lpstr>4주 과제3 Login 기능 추가하기</vt:lpstr>
      <vt:lpstr>Windows wecho_client5 &gt; wecho_server5 화면</vt:lpstr>
      <vt:lpstr>Windows wecho_client5 &gt; Linux echo_server5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319</cp:revision>
  <dcterms:created xsi:type="dcterms:W3CDTF">2004-02-19T02:52:38Z</dcterms:created>
  <dcterms:modified xsi:type="dcterms:W3CDTF">2022-09-21T13:40:58Z</dcterms:modified>
</cp:coreProperties>
</file>