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83" r:id="rId10"/>
    <p:sldId id="282" r:id="rId11"/>
    <p:sldId id="284" r:id="rId12"/>
    <p:sldId id="285" r:id="rId13"/>
    <p:sldId id="286" r:id="rId14"/>
    <p:sldId id="280" r:id="rId15"/>
    <p:sldId id="276" r:id="rId16"/>
    <p:sldId id="287" r:id="rId17"/>
    <p:sldId id="278" r:id="rId18"/>
    <p:sldId id="273" r:id="rId19"/>
    <p:sldId id="27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7101" autoAdjust="0"/>
  </p:normalViewPr>
  <p:slideViewPr>
    <p:cSldViewPr snapToGrid="0">
      <p:cViewPr varScale="1">
        <p:scale>
          <a:sx n="62" d="100"/>
          <a:sy n="62" d="100"/>
        </p:scale>
        <p:origin x="1440" y="58"/>
      </p:cViewPr>
      <p:guideLst/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3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4F03F-491E-4A19-B608-1DA8CB3C2A8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CB25-18D4-4E04-BD24-159C0347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CB25-18D4-4E04-BD24-159C03474F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9409-5C79-A657-9CB4-F288AC18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0019A1-1B21-3AD1-5B39-316CA727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5156C-C003-399F-0529-9F18B0B0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0B74B-E8CA-9179-F377-3D53F5A1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AF76D-67CB-D510-2C68-4ABEAE4C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5CEF-4761-C688-E019-5F0EBF5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6ADF2-78C8-73F6-41CC-F52207779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CC239-05E3-6B8C-E312-1418E864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D9FB5-1FF5-1867-671A-1723DE7A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47707-5283-BFC2-D448-AF1CE257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8172C8-E362-2D7F-5B2D-60F6F1A52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77415-C394-72C0-A39B-D1D363A0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4BB56-DD81-C3FB-264C-57360BE5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F72D9-B188-F731-3550-EBA7BB01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D2C58-C63C-1D7A-84E8-F10583A2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77D63-0C9C-9E34-8A44-84AA488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EF0F-7C38-848A-6A8F-893B7CA9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0738B-DB0A-4D53-DB71-46EDEE30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8B50A-51C4-7C88-1C7D-48BBBC3C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E07AC-0FE0-8F42-6736-BFCBFF52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408DD-5279-AFF6-E2EA-63FAA55D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95543-0132-0BC6-2EC8-2BD396D0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A713C-1CC9-18F8-DC84-6F23ABC0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C20F2-000B-BE78-EF40-29549C25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6A36D-F12B-5501-309C-C1A0AC60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897E-BD16-88E5-5C12-07F0EC3A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861D5-1D67-940A-CD42-6774A1608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C76F2F-658B-C3A3-53F1-69536942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A17B1-AB24-482F-C6E6-973DABD9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4B4F8-5F51-3209-AEE8-89259D90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B6B2D-A51D-F264-7B1E-0C090C84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A77A-6C72-BCB6-B4C5-AD9D1499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85585-46A5-8D90-4430-DF8852591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3E27F-C6D3-4FD3-8DDB-16013A70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10F7B-9A06-49EF-64D0-FE7C430A6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7FB2C9-0987-0443-565F-92148137A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4FCCF-F787-A343-6081-C348DA90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777320-7101-1543-10F4-50EA527E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EA0823-678F-D0A7-32EB-39DE28E5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7672F-4325-62F6-52F3-146BEE87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58EA4-4A8B-AE3F-37E9-4CAA7473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4042B4-5743-A5F3-9AB6-70FD3EC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D82243-CBDE-0B41-B11D-630ADE2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ACE0B-25C8-55A3-77CB-B48D5197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D86482-D641-223F-4DA5-BDD46346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74199-A1F8-E26E-E470-40CD51F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51B71-A20F-4110-DE80-E254586D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EA166-2EDF-6737-6590-E0170261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76FF1-A01C-5932-178B-A3165E8A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6D229-CF48-01A4-72BF-0D2ECF78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8B5AE-BD39-0FC3-23FB-0149096E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8E5C8-B304-B5FF-851F-DAC2476C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FEE39-4C90-E914-924D-E69A3ACC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4C3D48-ABCF-E6FB-D6B8-698B1D4CD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3ADFD-5B43-1B93-7876-54736988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2722-5EFD-A03A-FF53-F0159862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1599-82A4-44B8-9152-F1FF911B55B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52AD7-926E-8D64-7BDF-B52892B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2D1AD-AF1F-59CD-FE7F-09005D32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1C2-A7E6-4BCA-A4BE-7247CFDE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E9BB-38B9-1745-AF0D-D6DEF6D4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2B026-9027-2683-1735-94A4D76D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B71EC-0EF5-E121-6A58-AC48252F5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2DD91599-82A4-44B8-9152-F1FF911B55B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7BD38-FFC4-E9F8-B0CB-D83FAC5B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4A3C4-0561-1D94-F32D-A23FBE24E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FE40B1C2-A7E6-4BCA-A4BE-7247CFDE7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account.google.com/" TargetMode="External"/><Relationship Id="rId2" Type="http://schemas.openxmlformats.org/officeDocument/2006/relationships/hyperlink" Target="https://gmai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counts.google.com/DisplayUnlockCaptch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4F559-98BE-A18B-778B-FA499598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실행 과정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42597E-5F41-BB17-1983-F45BA9101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10FEA3-AC5B-7A53-C2C9-E7C60DD2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71" y="0"/>
            <a:ext cx="8264657" cy="65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5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71B160-67F1-DE5F-04D6-4D558524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55" y="211720"/>
            <a:ext cx="8048765" cy="64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687424-5C75-B62E-1732-25383684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62" y="1"/>
            <a:ext cx="8457803" cy="68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B99C7A-68BC-854F-7B64-C4834D8F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93" y="0"/>
            <a:ext cx="8399639" cy="67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0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F385-46AA-4781-3703-5CAA18AB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설정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65EA1-A438-1329-E360-09B8E28C4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898989"/>
                </a:solidFill>
                <a:effectLst/>
                <a:latin typeface="-apple-system"/>
              </a:rPr>
              <a:t>메일 전송용 관리자 </a:t>
            </a:r>
            <a:r>
              <a:rPr lang="en-US" altLang="ko-KR" i="0" dirty="0">
                <a:solidFill>
                  <a:srgbClr val="898989"/>
                </a:solidFill>
                <a:effectLst/>
                <a:latin typeface="-apple-system"/>
              </a:rPr>
              <a:t>Gmail </a:t>
            </a:r>
            <a:r>
              <a:rPr lang="ko-KR" altLang="en-US" i="0" dirty="0">
                <a:solidFill>
                  <a:srgbClr val="898989"/>
                </a:solidFill>
                <a:effectLst/>
                <a:latin typeface="-apple-system"/>
              </a:rPr>
              <a:t>설정하기</a:t>
            </a:r>
            <a:endParaRPr lang="en-US" altLang="ko-KR" i="0" dirty="0">
              <a:solidFill>
                <a:srgbClr val="89898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0920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C774B-96B5-F294-52AC-924D208B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메일 전송용 관리자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Gmail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설정하기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C40E6-0BCD-150E-CFFE-D88959F4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Login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https://gmail.com/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  <a:hlinkClick r:id="rId3"/>
              </a:rPr>
              <a:t>https://myaccount.google.com/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	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Google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계정 관리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&gt;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보안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&gt;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보안 수준이 낮은 앱의 액세스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사용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내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Google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계정에 대한 액세스 허용</a:t>
            </a:r>
            <a:b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b="0" i="0" u="none" strike="noStrike" dirty="0">
                <a:solidFill>
                  <a:srgbClr val="212529"/>
                </a:solidFill>
                <a:effectLst/>
                <a:latin typeface="-apple-system"/>
                <a:hlinkClick r:id="rId4"/>
              </a:rPr>
              <a:t>https://accounts.google.com/DisplayUnlockCaptcha</a:t>
            </a:r>
            <a:endParaRPr lang="en-US" altLang="ko-KR" b="0" i="0" u="none" strike="noStrike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en-US" dirty="0"/>
              <a:t>\team_5689\.env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dirty="0"/>
              <a:t>GMAIL_ID=1891179@hansung.ac.kr</a:t>
            </a:r>
          </a:p>
          <a:p>
            <a:pPr lvl="1"/>
            <a:r>
              <a:rPr lang="en-US" dirty="0"/>
              <a:t>GMAIL_PW=****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(.env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파일이 보이지 않을 경우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폴더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숨긴 항목 표시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0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AB8229-DB17-1270-3F90-8D2DF210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09" y="438894"/>
            <a:ext cx="7389163" cy="59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3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1BE4C-2912-D52A-CFF9-15B76479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35023-67D9-F5DF-C850-ECCB0B1C8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ko-KR" altLang="en-US" dirty="0"/>
              <a:t>환경설정</a:t>
            </a:r>
            <a:endParaRPr lang="en-US" altLang="ko-KR" dirty="0"/>
          </a:p>
          <a:p>
            <a:r>
              <a:rPr lang="en-US" dirty="0"/>
              <a:t>Project/</a:t>
            </a:r>
            <a:r>
              <a:rPr lang="en-US" dirty="0" err="1"/>
              <a:t>config.json</a:t>
            </a:r>
            <a:r>
              <a:rPr lang="en-US" dirty="0"/>
              <a:t> </a:t>
            </a:r>
            <a:r>
              <a:rPr lang="ko-KR" altLang="en-US" dirty="0"/>
              <a:t>설정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7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39B12-03BE-85D7-9CFF-82164719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41359-2D3A-8236-8D2D-D5F79B3C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Win + R &gt; </a:t>
            </a:r>
            <a:r>
              <a:rPr lang="en-US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&gt; enter</a:t>
            </a:r>
            <a:br>
              <a:rPr lang="en-US" altLang="ko-KR" dirty="0"/>
            </a:br>
            <a:r>
              <a:rPr lang="en-US" altLang="ko-KR" dirty="0"/>
              <a:t>2. MySQL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ko-KR" altLang="en-US" dirty="0"/>
              <a:t>권한으로 로그인</a:t>
            </a:r>
            <a:r>
              <a:rPr lang="en-US" altLang="ko-KR" dirty="0"/>
              <a:t>: </a:t>
            </a:r>
            <a:r>
              <a:rPr lang="en-US" dirty="0" err="1"/>
              <a:t>mysql</a:t>
            </a:r>
            <a:r>
              <a:rPr lang="en-US" dirty="0"/>
              <a:t> -u root –p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/>
              <a:t>mysql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database team_5689;</a:t>
            </a:r>
          </a:p>
          <a:p>
            <a:pPr>
              <a:lnSpc>
                <a:spcPct val="100000"/>
              </a:lnSpc>
            </a:pPr>
            <a:r>
              <a:rPr lang="en-US" dirty="0"/>
              <a:t>use team_5689;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user anonymous;</a:t>
            </a:r>
          </a:p>
          <a:p>
            <a:pPr>
              <a:lnSpc>
                <a:spcPct val="100000"/>
              </a:lnSpc>
            </a:pPr>
            <a:r>
              <a:rPr lang="en-US" dirty="0"/>
              <a:t>grant all privileges on team_5689.* to anonymous;</a:t>
            </a:r>
          </a:p>
          <a:p>
            <a:pPr>
              <a:lnSpc>
                <a:spcPct val="100000"/>
              </a:lnSpc>
            </a:pPr>
            <a:r>
              <a:rPr lang="en-US" dirty="0"/>
              <a:t>flush privileges;</a:t>
            </a:r>
          </a:p>
        </p:txBody>
      </p:sp>
    </p:spTree>
    <p:extLst>
      <p:ext uri="{BB962C8B-B14F-4D97-AF65-F5344CB8AC3E}">
        <p14:creationId xmlns:p14="http://schemas.microsoft.com/office/powerpoint/2010/main" val="423975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CA71E-A6F8-E377-F694-60C58808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\team_5689\</a:t>
            </a:r>
            <a:r>
              <a:rPr lang="en-US" dirty="0" err="1"/>
              <a:t>config.json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D4CA0-9F96-6C34-6B0F-978889FA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"",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team_5689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127.0.0.1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dialect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B4A02E-1766-F1F5-907C-B6AFE6DD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59" b="2159"/>
          <a:stretch/>
        </p:blipFill>
        <p:spPr>
          <a:xfrm>
            <a:off x="1427725" y="0"/>
            <a:ext cx="9336549" cy="6858000"/>
          </a:xfrm>
        </p:spPr>
      </p:pic>
    </p:spTree>
    <p:extLst>
      <p:ext uri="{BB962C8B-B14F-4D97-AF65-F5344CB8AC3E}">
        <p14:creationId xmlns:p14="http://schemas.microsoft.com/office/powerpoint/2010/main" val="21374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E7D6A-CA37-9487-A818-B9F157EA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Models/user.js/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A7AE-C009-0973-D6C7-8C1F81FF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</a:p>
          <a:p>
            <a:r>
              <a:rPr lang="en-US" dirty="0"/>
              <a:t>Paranoid false</a:t>
            </a:r>
          </a:p>
        </p:txBody>
      </p:sp>
    </p:spTree>
    <p:extLst>
      <p:ext uri="{BB962C8B-B14F-4D97-AF65-F5344CB8AC3E}">
        <p14:creationId xmlns:p14="http://schemas.microsoft.com/office/powerpoint/2010/main" val="333930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B43DBB1-A03C-3819-8600-2F58B9864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5" t="1636" r="545" b="1058"/>
          <a:stretch/>
        </p:blipFill>
        <p:spPr>
          <a:xfrm>
            <a:off x="1026160" y="0"/>
            <a:ext cx="10139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0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C51F1E-3BD4-0CD0-8250-84591BCDA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3" t="1475" r="1243" b="2561"/>
          <a:stretch/>
        </p:blipFill>
        <p:spPr>
          <a:xfrm>
            <a:off x="1615440" y="0"/>
            <a:ext cx="8961120" cy="6858000"/>
          </a:xfrm>
        </p:spPr>
      </p:pic>
    </p:spTree>
    <p:extLst>
      <p:ext uri="{BB962C8B-B14F-4D97-AF65-F5344CB8AC3E}">
        <p14:creationId xmlns:p14="http://schemas.microsoft.com/office/powerpoint/2010/main" val="348859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579424-8E3B-C566-BEF6-61CE66771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" t="773" r="774" b="693"/>
          <a:stretch/>
        </p:blipFill>
        <p:spPr>
          <a:xfrm>
            <a:off x="1833880" y="0"/>
            <a:ext cx="8524240" cy="6858000"/>
          </a:xfrm>
        </p:spPr>
      </p:pic>
    </p:spTree>
    <p:extLst>
      <p:ext uri="{BB962C8B-B14F-4D97-AF65-F5344CB8AC3E}">
        <p14:creationId xmlns:p14="http://schemas.microsoft.com/office/powerpoint/2010/main" val="19395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7A710E-9FD2-A3E8-8355-457BDA5EC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" t="2370" r="3025"/>
          <a:stretch/>
        </p:blipFill>
        <p:spPr>
          <a:xfrm>
            <a:off x="2505697" y="0"/>
            <a:ext cx="718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C58075-AB67-7D08-9C31-ED369C900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" t="1185" r="2838" b="3556"/>
          <a:stretch/>
        </p:blipFill>
        <p:spPr>
          <a:xfrm>
            <a:off x="1893741" y="0"/>
            <a:ext cx="8404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0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817D37-53C6-8486-5A38-E2BC491A3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" t="1037" r="955" b="1037"/>
          <a:stretch/>
        </p:blipFill>
        <p:spPr>
          <a:xfrm>
            <a:off x="1873298" y="0"/>
            <a:ext cx="8445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D5C2BF-77BA-6C80-D2B6-78AEF35B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70" y="148706"/>
            <a:ext cx="7984460" cy="62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224</Words>
  <Application>Microsoft Office PowerPoint</Application>
  <PresentationFormat>와이드스크린</PresentationFormat>
  <Paragraphs>38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-apple-system</vt:lpstr>
      <vt:lpstr>Microsoft GothicNeo</vt:lpstr>
      <vt:lpstr>Arial</vt:lpstr>
      <vt:lpstr>Calibri</vt:lpstr>
      <vt:lpstr>Consolas</vt:lpstr>
      <vt:lpstr>Office 테마</vt:lpstr>
      <vt:lpstr>실행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설정</vt:lpstr>
      <vt:lpstr>메일 전송용 관리자 Gmail 설정하기</vt:lpstr>
      <vt:lpstr>PowerPoint 프레젠테이션</vt:lpstr>
      <vt:lpstr>DB 설정</vt:lpstr>
      <vt:lpstr>MySQL 환경설정</vt:lpstr>
      <vt:lpstr>\team_5689\config.json</vt:lpstr>
      <vt:lpstr>Models/user.js/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실행 과정</dc:title>
  <dc:creator>Kim Sean</dc:creator>
  <cp:lastModifiedBy>Jang Dongyul</cp:lastModifiedBy>
  <cp:revision>7</cp:revision>
  <dcterms:created xsi:type="dcterms:W3CDTF">2022-05-25T08:13:50Z</dcterms:created>
  <dcterms:modified xsi:type="dcterms:W3CDTF">2022-05-25T14:59:54Z</dcterms:modified>
</cp:coreProperties>
</file>