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3" r:id="rId4"/>
    <p:sldId id="258" r:id="rId5"/>
    <p:sldId id="277" r:id="rId6"/>
    <p:sldId id="262" r:id="rId7"/>
    <p:sldId id="264" r:id="rId8"/>
    <p:sldId id="275" r:id="rId9"/>
    <p:sldId id="276" r:id="rId10"/>
    <p:sldId id="273" r:id="rId11"/>
    <p:sldId id="268" r:id="rId12"/>
    <p:sldId id="267" r:id="rId13"/>
    <p:sldId id="274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92" autoAdjust="0"/>
    <p:restoredTop sz="95371" autoAdjust="0"/>
  </p:normalViewPr>
  <p:slideViewPr>
    <p:cSldViewPr snapToGrid="0">
      <p:cViewPr varScale="1">
        <p:scale>
          <a:sx n="77" d="100"/>
          <a:sy n="77" d="100"/>
        </p:scale>
        <p:origin x="72" y="226"/>
      </p:cViewPr>
      <p:guideLst/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7A117BA-8E96-F7BC-1385-6622DC27C1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766A6D-63B5-6219-F348-2F20E8D27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08FA8-9280-4F1C-85C8-3EDC2E5C911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7454E-73CB-C9C5-7DD5-05261921BC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40596D-3467-5BB7-7DCB-F599B1152F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8AB1D-AE19-4AA1-8253-DD6946D0E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21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C7CB-583D-4F0E-8B97-4B42569CE76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70CE2-5858-4D0E-9855-5484DD69C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질문은 발표가 끝난 후에 해주시면 감사하겠습니다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0CE2-5858-4D0E-9855-5484DD69C6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86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0CE2-5858-4D0E-9855-5484DD69C6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3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이메일 인증 과정을 거쳐 인증된 사용자에 한해 가입과 비밀번호 찾기를 허용합니다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본인 웹 이메일로 </a:t>
            </a:r>
            <a:r>
              <a:rPr lang="en-US" altLang="ko-KR" dirty="0"/>
              <a:t>6</a:t>
            </a:r>
            <a:r>
              <a:rPr lang="ko-KR" altLang="en-US" dirty="0"/>
              <a:t>자리 인증번호가 담긴 메일이 전송됩니다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0CE2-5858-4D0E-9855-5484DD69C6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03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가입한 회원의 정보를 조회하고</a:t>
            </a:r>
            <a:r>
              <a:rPr lang="en-US" altLang="ko-KR" dirty="0"/>
              <a:t>, </a:t>
            </a:r>
            <a:r>
              <a:rPr lang="ko-KR" altLang="en-US" dirty="0"/>
              <a:t>수정 및 삭제가 가능한 관리자 전용 서비스를 만들었습니다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0CE2-5858-4D0E-9855-5484DD69C6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7AA0-4987-AF20-B915-1F00F6613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7719E2-3751-79E0-D870-6C60D797F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68EDE-5D1C-8D07-A803-8C599803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557-AA33-4D87-8BBA-A6B79295FCC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9459D-9A70-4B63-5D0D-F5B28A8C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522D6-5460-361B-A346-5A48DE00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FB0-3772-466A-B6FD-033458AE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36AB8-7397-808E-09A8-E43FD8B4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19EF53-AE04-C0E4-037E-5A23B15D7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2AADF-3C24-D2DB-347B-8CA5A724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557-AA33-4D87-8BBA-A6B79295FCC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D9410-5FB5-B243-63C2-DD056C60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B1D4D-20F3-7130-D61C-B06082B4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FB0-3772-466A-B6FD-033458AE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134A2-C50C-8F7C-D9FA-1CF17DCAF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47B8D-060C-A9D5-7CD5-28AA8C099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84EE1-9FEF-615C-6D3E-CD006CAC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557-AA33-4D87-8BBA-A6B79295FCC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44420-D701-A455-2E11-9C81BB39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42CE6-E64E-F33F-E4FB-AE72DEE2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FB0-3772-466A-B6FD-033458AE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803E8-FD4A-B318-6A00-5DC53202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12641-6E21-A75B-DF2A-C7D51075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AECB8-D8CF-1E03-CB3B-627EC0BD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557-AA33-4D87-8BBA-A6B79295FCC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11C0C-A770-A19D-AAFD-872D5A15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0FB43-2F69-14CA-F5CE-FD76F893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FB0-3772-466A-B6FD-033458AE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66B1D-653F-4188-8D8A-3D799EF8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6860B-E849-CD43-4C96-23558F1A9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E3E87-AEF6-1052-4496-77071384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557-AA33-4D87-8BBA-A6B79295FCC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93A03-ED40-4C55-2DC4-E384963A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A0174-A31E-EDCF-DB70-D162D4E1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FB0-3772-466A-B6FD-033458AE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6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D891D-44A9-A78E-16F3-BCB4E649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1A919-47CC-6E06-12EC-AEFB9C49E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35C22D-6397-65BC-A70F-EC4974A17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1C72D-5246-B42E-07D7-B77958F4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557-AA33-4D87-8BBA-A6B79295FCC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9807E-1795-8F7F-7319-8343CF73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FC937E-0BC6-43E4-82FD-DEA2DCE4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FB0-3772-466A-B6FD-033458AE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ACD38-AD7E-7CBF-A760-228C3605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840D3-FF44-2C34-1CAB-50855E8FA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E4FD58-54D7-2B56-28E1-9B90E09B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B0BA7A-0676-1465-6E02-3170A05CF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E3C9FB-40D0-8CEB-A5D0-1198926EC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BADB6C-7FD7-962D-F2EB-E35B85B0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557-AA33-4D87-8BBA-A6B79295FCC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DDDC81-A149-3AE8-83F8-28254BB0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6A7122-C2B4-9803-C4A9-F4CF6CC3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FB0-3772-466A-B6FD-033458AE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9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4F50A-5722-F47D-FA18-8BB43567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EB0412-01C4-2A37-2507-4CF3A7E9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557-AA33-4D87-8BBA-A6B79295FCC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D09988-D60B-81CE-0FB0-08A17E34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78B6FF-427C-F32C-EE3B-20CE3738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FB0-3772-466A-B6FD-033458AE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A06894-CEA4-F0BF-440C-4952216E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557-AA33-4D87-8BBA-A6B79295FCC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EA2DAE-F0C1-B79D-C029-011CA528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C0ECC-C3EA-8F8A-59CD-EFBC9CF9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FB0-3772-466A-B6FD-033458AE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9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AB5C9-5F36-4C51-0DAF-166A8F11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B108D-B552-630D-1A9F-41575F6D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48660-CE3D-499D-54B6-55F6E0D22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1003EF-03F0-1BDF-AF07-5A1962A0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557-AA33-4D87-8BBA-A6B79295FCC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9489E-EE0D-2CE0-3AC6-36078507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81F70-49AB-F0A9-62D9-0179FA60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FB0-3772-466A-B6FD-033458AE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CD75F-98BA-87F2-773A-D65E084B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278A32-3799-E217-F7D6-4EE84951A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E9471D-3992-757A-C813-4C39C9C69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FE32D-BD4B-B595-4737-4C670A5B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557-AA33-4D87-8BBA-A6B79295FCC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36D22-7B28-1A9F-405C-09BF2949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7B667F-178C-56CA-6337-84066E70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FB0-3772-466A-B6FD-033458AE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243593-754E-5ADB-86F0-D7A2D075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192BE-FBB9-DDCA-3513-600F0B9D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73798-A22B-9142-F7A2-FDDA2AFD5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fld id="{7E980557-AA33-4D87-8BBA-A6B79295FCC1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7B7BC-7B9F-8E9A-E6CC-5590BDEDD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D02D0-1680-AF00-8FF4-75E7D68B4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fld id="{91970FB0-3772-466A-B6FD-033458AE8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4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bg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다채로운 봉투">
            <a:extLst>
              <a:ext uri="{FF2B5EF4-FFF2-40B4-BE49-F238E27FC236}">
                <a16:creationId xmlns:a16="http://schemas.microsoft.com/office/drawing/2014/main" id="{457293F8-824B-C25D-BCB2-FAA2C349E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5" t="23391" r="49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0E4B8A-E69B-C7EE-6197-CABDC45AB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이메일 인증 기반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SNS</a:t>
            </a:r>
            <a:r>
              <a:rPr lang="ko-KR" altLang="en-US" dirty="0">
                <a:solidFill>
                  <a:schemeClr val="tx1"/>
                </a:solidFill>
              </a:rPr>
              <a:t> 회원 관리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32F1B-0B99-14CA-E77C-B29307119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800" dirty="0">
                <a:solidFill>
                  <a:schemeClr val="tx1"/>
                </a:solidFill>
              </a:rPr>
              <a:t> Team_</a:t>
            </a:r>
            <a:r>
              <a:rPr lang="en-US" sz="2800" dirty="0">
                <a:solidFill>
                  <a:schemeClr val="tx1"/>
                </a:solidFill>
              </a:rPr>
              <a:t>5689</a:t>
            </a:r>
          </a:p>
        </p:txBody>
      </p:sp>
    </p:spTree>
    <p:extLst>
      <p:ext uri="{BB962C8B-B14F-4D97-AF65-F5344CB8AC3E}">
        <p14:creationId xmlns:p14="http://schemas.microsoft.com/office/powerpoint/2010/main" val="2667944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9C888-9123-F0FF-61E2-000B2A14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설계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0A46DC-DBAF-3F48-7FF7-7B2AECACA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649" y="1825625"/>
            <a:ext cx="9406702" cy="4351338"/>
          </a:xfrm>
        </p:spPr>
      </p:pic>
    </p:spTree>
    <p:extLst>
      <p:ext uri="{BB962C8B-B14F-4D97-AF65-F5344CB8AC3E}">
        <p14:creationId xmlns:p14="http://schemas.microsoft.com/office/powerpoint/2010/main" val="29682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C779A-19A5-ADAE-1F14-8CA8FA17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활용된 핵심 기술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E2890-8311-4631-40A4-BBEFD3EA8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Nodemailer(SMTP)</a:t>
            </a:r>
          </a:p>
          <a:p>
            <a:r>
              <a:rPr lang="en-US" dirty="0" err="1"/>
              <a:t>Axios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4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7D727-6BBC-0C8E-A29C-8BD50E95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Nodemailer(SMTP)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8BBC5-B85E-813A-8273-A9D1C628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Nodemailer </a:t>
            </a:r>
            <a:r>
              <a:rPr lang="ko-KR" altLang="en-US" dirty="0"/>
              <a:t>기능으로 </a:t>
            </a:r>
            <a:r>
              <a:rPr lang="en-US" altLang="ko-KR" dirty="0"/>
              <a:t>Gmail 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en-US" altLang="ko-KR" dirty="0"/>
              <a:t>SMTP Protocol</a:t>
            </a:r>
            <a:r>
              <a:rPr lang="ko-KR" altLang="en-US" dirty="0"/>
              <a:t>을 활용하여 메일 전송</a:t>
            </a:r>
            <a:endParaRPr lang="en-US" altLang="ko-KR" dirty="0"/>
          </a:p>
          <a:p>
            <a:r>
              <a:rPr lang="ko-KR" altLang="en-US" dirty="0"/>
              <a:t>보안이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654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91019-C717-4782-A0F1-9918DEA1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B2EC0-95FE-8DBE-B280-D4FFC4C5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통신 방법을 사용하는 </a:t>
            </a:r>
            <a:r>
              <a:rPr lang="en-US" altLang="ko-KR" dirty="0"/>
              <a:t>AJAX</a:t>
            </a:r>
            <a:r>
              <a:rPr lang="ko-KR" altLang="en-US" dirty="0"/>
              <a:t>를 </a:t>
            </a:r>
            <a:r>
              <a:rPr lang="en-US" altLang="ko-KR" dirty="0"/>
              <a:t>Node.js</a:t>
            </a:r>
            <a:r>
              <a:rPr lang="ko-KR" altLang="en-US" dirty="0"/>
              <a:t>에서 편리하게 사용할 수 있는 모듈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POST</a:t>
            </a:r>
            <a:r>
              <a:rPr lang="ko-KR" altLang="en-US" dirty="0"/>
              <a:t>로 이메일 </a:t>
            </a:r>
            <a:r>
              <a:rPr lang="en-US" altLang="ko-KR" dirty="0"/>
              <a:t>Parameter(</a:t>
            </a:r>
            <a:r>
              <a:rPr lang="ko-KR" altLang="en-US" dirty="0"/>
              <a:t>인증번호</a:t>
            </a:r>
            <a:r>
              <a:rPr lang="en-US" altLang="ko-KR" dirty="0"/>
              <a:t>)</a:t>
            </a:r>
            <a:r>
              <a:rPr lang="ko-KR" altLang="en-US" dirty="0"/>
              <a:t> 서버로 전송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최초에 비동기 </a:t>
            </a:r>
            <a:r>
              <a:rPr lang="en-US" altLang="ko-KR" dirty="0"/>
              <a:t>HTTP </a:t>
            </a:r>
            <a:r>
              <a:rPr lang="ko-KR" altLang="en-US" dirty="0"/>
              <a:t>통신 방법 </a:t>
            </a:r>
            <a:r>
              <a:rPr lang="en-US" altLang="ko-KR" dirty="0"/>
              <a:t>AJAX</a:t>
            </a:r>
            <a:r>
              <a:rPr lang="ko-KR" altLang="en-US" dirty="0"/>
              <a:t> 시도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이후 </a:t>
            </a:r>
            <a:r>
              <a:rPr lang="en-US" altLang="ko-KR" dirty="0"/>
              <a:t>node.js</a:t>
            </a:r>
            <a:r>
              <a:rPr lang="ko-KR" altLang="en-US" dirty="0"/>
              <a:t>에서의 사용이 용이한 </a:t>
            </a:r>
            <a:r>
              <a:rPr lang="en-US" altLang="ko-KR" dirty="0" err="1"/>
              <a:t>Axios</a:t>
            </a:r>
            <a:r>
              <a:rPr lang="ko-KR" altLang="en-US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234332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C779A-19A5-ADAE-1F14-8CA8FA17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 점과 배운 점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E2890-8311-4631-40A4-BBEFD3EA8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Nodemailer host </a:t>
            </a:r>
            <a:r>
              <a:rPr lang="ko-KR" altLang="en-US" dirty="0"/>
              <a:t>결정</a:t>
            </a:r>
            <a:br>
              <a:rPr lang="en-US" altLang="ko-KR" dirty="0"/>
            </a:br>
            <a:r>
              <a:rPr lang="ko-KR" altLang="en-US" dirty="0"/>
              <a:t>이메일 인증번호 </a:t>
            </a:r>
            <a:r>
              <a:rPr lang="en-US" altLang="ko-KR" dirty="0"/>
              <a:t>session </a:t>
            </a:r>
            <a:r>
              <a:rPr lang="ko-KR" altLang="en-US" dirty="0"/>
              <a:t>저장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3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F20C2-7F9F-8E7B-866B-583545E4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Nodemailer host </a:t>
            </a:r>
            <a:r>
              <a:rPr lang="ko-KR" altLang="en-US" dirty="0"/>
              <a:t>결정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4CA63-1A3A-9FD3-05DD-E550C3CBB5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transporter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400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0" dirty="0" err="1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nodemailer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createTransport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u="sng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2400" b="0" u="sng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u="sng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u="sng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u="sng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smtp.ethereal.email</a:t>
            </a:r>
            <a:r>
              <a:rPr lang="en-US" sz="2000" b="0" u="sng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2000" b="0" u="sng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  port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587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400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  auth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      user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celine.kuhlman52@ethereal.email</a:t>
            </a:r>
            <a:r>
              <a:rPr lang="en-US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100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      pass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7YNdNmYypVymYFzGsT</a:t>
            </a:r>
            <a:r>
              <a:rPr lang="en-US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sz="1100" b="0" dirty="0">
              <a:solidFill>
                <a:srgbClr val="89DDFF"/>
              </a:solidFill>
              <a:latin typeface="Consolas" panose="020B0609020204030204" pitchFamily="49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ko-KR" altLang="en-US" sz="2400" dirty="0">
                <a:latin typeface="Consolas" panose="020B0609020204030204" pitchFamily="49" charset="0"/>
              </a:rPr>
              <a:t>초기 구현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endParaRPr lang="en-US" sz="2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45C5B0-2C52-A87B-A3C7-A047BC94DF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transporter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0" dirty="0" err="1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nodemailer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createTransport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  host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u="sng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u="sng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smtp.gmail.com</a:t>
            </a:r>
            <a:r>
              <a:rPr lang="en-US" sz="2400" b="0" u="sng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400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  port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587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400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  auth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      user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u="sng" dirty="0" err="1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800" b="0" u="sng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u="sng" dirty="0" err="1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800" b="0" u="sng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u="sng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GMAIL_ID</a:t>
            </a:r>
            <a:r>
              <a:rPr lang="en-US" sz="1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900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        pass</a:t>
            </a:r>
            <a:r>
              <a:rPr lang="en-US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u="sng" dirty="0" err="1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800" b="0" u="sng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u="sng" dirty="0" err="1">
                <a:solidFill>
                  <a:srgbClr val="8F93A2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800" b="0" u="sng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u="sng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GMAIL_PW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9DDFF"/>
              </a:solidFill>
              <a:effectLst/>
              <a:uLnTx/>
              <a:uFillTx/>
              <a:latin typeface="Consolas" panose="020B0609020204030204" pitchFamily="49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 수정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015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C64A3-F0FF-EAD4-8B1D-365B55A2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인증번호 </a:t>
            </a:r>
            <a:r>
              <a:rPr lang="en-US" altLang="ko-KR" dirty="0"/>
              <a:t>session </a:t>
            </a:r>
            <a:r>
              <a:rPr lang="ko-KR" altLang="en-US" dirty="0"/>
              <a:t>저장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EA086-684C-848F-2D6F-E6D9BC8B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이메일 인증 예제</a:t>
            </a:r>
            <a:r>
              <a:rPr lang="en-US" altLang="ko-KR" dirty="0"/>
              <a:t>, client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보안</a:t>
            </a:r>
            <a:r>
              <a:rPr lang="en-US" altLang="ko-KR" dirty="0"/>
              <a:t>: </a:t>
            </a:r>
            <a:r>
              <a:rPr lang="ko-KR" altLang="en-US" dirty="0"/>
              <a:t>서버 측 </a:t>
            </a:r>
            <a:r>
              <a:rPr lang="en-US" altLang="ko-KR" dirty="0"/>
              <a:t>session </a:t>
            </a:r>
            <a:r>
              <a:rPr lang="ko-KR" altLang="en-US" dirty="0"/>
              <a:t>내 변수를 저장하여 활용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C5EE1-1AE7-4049-861E-69F4DFEA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83EB8-0140-5CA3-3CAF-551FC9A3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주요 기능 구현결과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이메일 인증 </a:t>
            </a:r>
            <a:r>
              <a:rPr lang="en-US" altLang="ko-KR" dirty="0"/>
              <a:t>/ </a:t>
            </a:r>
            <a:r>
              <a:rPr lang="ko-KR" altLang="en-US" dirty="0"/>
              <a:t>회원 관리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목표 대비 달성여부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계획</a:t>
            </a:r>
            <a:r>
              <a:rPr lang="en-US" altLang="ko-KR" dirty="0"/>
              <a:t>, </a:t>
            </a:r>
            <a:r>
              <a:rPr lang="ko-KR" altLang="en-US" dirty="0"/>
              <a:t>구현 </a:t>
            </a:r>
            <a:r>
              <a:rPr lang="en-US" altLang="ko-KR" dirty="0"/>
              <a:t>/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전환 의도 </a:t>
            </a:r>
            <a:r>
              <a:rPr lang="en-US" altLang="ko-KR" dirty="0"/>
              <a:t>… Ethereal </a:t>
            </a:r>
            <a:r>
              <a:rPr lang="ko-KR" altLang="en-US" dirty="0"/>
              <a:t>방향성 전환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활용된 핵심기술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Nodemailer (SMTP) / </a:t>
            </a:r>
            <a:r>
              <a:rPr lang="en-US" altLang="ko-KR" dirty="0" err="1"/>
              <a:t>Axios</a:t>
            </a:r>
            <a:r>
              <a:rPr lang="en-US" altLang="ko-KR" dirty="0"/>
              <a:t> /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어려웠던 점과 배운 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101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C779A-19A5-ADAE-1F14-8CA8FA17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구현결과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E2890-8311-4631-40A4-BBEFD3EA8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이메일 인증</a:t>
            </a:r>
            <a:endParaRPr lang="en-US" altLang="ko-KR" dirty="0"/>
          </a:p>
          <a:p>
            <a:r>
              <a:rPr lang="ko-KR" altLang="en-US" dirty="0"/>
              <a:t>회원 관리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C42ED-7D8A-B7A3-89E0-1AFC722C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인증</a:t>
            </a:r>
            <a:endParaRPr lang="en-US" dirty="0"/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7D39EFA0-05A8-72BA-399A-2D89E18A0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8737" y="2067719"/>
            <a:ext cx="95345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5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A3255E76-583B-5DE3-54E2-01B09D825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268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483AE-3E6A-D588-5371-325AF771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관리 기능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281655-67EA-658E-EECD-D21F0864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4679" y="1825625"/>
            <a:ext cx="8042641" cy="4351338"/>
          </a:xfrm>
        </p:spPr>
      </p:pic>
    </p:spTree>
    <p:extLst>
      <p:ext uri="{BB962C8B-B14F-4D97-AF65-F5344CB8AC3E}">
        <p14:creationId xmlns:p14="http://schemas.microsoft.com/office/powerpoint/2010/main" val="147376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C779A-19A5-ADAE-1F14-8CA8FA17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대비 달성여부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E2890-8311-4631-40A4-BBEFD3EA8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목표</a:t>
            </a:r>
            <a:r>
              <a:rPr lang="en-US" altLang="ko-KR" dirty="0"/>
              <a:t> / </a:t>
            </a:r>
            <a:r>
              <a:rPr lang="ko-KR" altLang="en-US" dirty="0"/>
              <a:t>실제 구현</a:t>
            </a:r>
            <a:endParaRPr lang="en-US" altLang="ko-KR" dirty="0"/>
          </a:p>
          <a:p>
            <a:r>
              <a:rPr lang="ko-KR" altLang="en-US" dirty="0"/>
              <a:t>초기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968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74EE-0FE0-9C34-0B09-0A76F7CF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목표 </a:t>
            </a:r>
            <a:r>
              <a:rPr lang="en-US" altLang="ko-KR" dirty="0"/>
              <a:t>/ </a:t>
            </a:r>
            <a:r>
              <a:rPr lang="ko-KR" altLang="en-US" dirty="0"/>
              <a:t>실제 구현</a:t>
            </a:r>
            <a:endParaRPr 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5F39343-52E7-B41E-E53E-DC86B5899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715035"/>
              </p:ext>
            </p:extLst>
          </p:nvPr>
        </p:nvGraphicFramePr>
        <p:xfrm>
          <a:off x="838201" y="1825625"/>
          <a:ext cx="49834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1191763051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830229206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4042948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주제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기능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결과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5447487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게시판</a:t>
                      </a:r>
                      <a:endParaRPr lang="en-US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목록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대체됨</a:t>
                      </a:r>
                      <a:endParaRPr lang="en-US" b="1" dirty="0">
                        <a:solidFill>
                          <a:srgbClr val="FF0000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8774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게시판 글쓰기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글쓰기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118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게시판 선택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게시판 선택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090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* </a:t>
                      </a:r>
                      <a:r>
                        <a:rPr lang="ko-KR" altLang="en-US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게시판 기능은 회원 관리 기능으로 대체됨</a:t>
                      </a:r>
                      <a:endParaRPr 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7768774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57DD3E-2A51-369F-D38E-AE3F4D2FF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126335"/>
              </p:ext>
            </p:extLst>
          </p:nvPr>
        </p:nvGraphicFramePr>
        <p:xfrm>
          <a:off x="6370317" y="1825625"/>
          <a:ext cx="49834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1191763051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830229206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4042948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주제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기능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결과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5447487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 관리</a:t>
                      </a:r>
                      <a:br>
                        <a:rPr lang="en-US" altLang="ko-KR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</a:br>
                      <a:r>
                        <a:rPr lang="en-US" altLang="ko-KR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</a:t>
                      </a:r>
                      <a:r>
                        <a:rPr lang="en-US" altLang="ko-KR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 조회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완성</a:t>
                      </a:r>
                      <a:endParaRPr lang="en-US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8774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 삭제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118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 관리</a:t>
                      </a:r>
                      <a:br>
                        <a:rPr lang="en-US" altLang="ko-KR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</a:br>
                      <a:r>
                        <a:rPr lang="en-US" altLang="ko-KR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</a:t>
                      </a:r>
                      <a:r>
                        <a:rPr lang="en-US" altLang="ko-KR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개인정보 수정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877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 탈퇴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2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6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74EE-0FE0-9C34-0B09-0A76F7CF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목표 </a:t>
            </a:r>
            <a:r>
              <a:rPr lang="en-US" altLang="ko-KR" dirty="0"/>
              <a:t>/ </a:t>
            </a:r>
            <a:r>
              <a:rPr lang="ko-KR" altLang="en-US" dirty="0"/>
              <a:t>실제 구현</a:t>
            </a:r>
            <a:endParaRPr 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5F39343-52E7-B41E-E53E-DC86B5899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455857"/>
              </p:ext>
            </p:extLst>
          </p:nvPr>
        </p:nvGraphicFramePr>
        <p:xfrm>
          <a:off x="838201" y="1825625"/>
          <a:ext cx="49834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1191763051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830229206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4042948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주제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기능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결과</a:t>
                      </a:r>
                      <a:endParaRPr 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5447487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이메일 인증</a:t>
                      </a:r>
                      <a:endParaRPr lang="en-US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인증번호 전송</a:t>
                      </a:r>
                      <a:endParaRPr lang="en-US" sz="16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구현됨</a:t>
                      </a:r>
                      <a:endParaRPr lang="en-US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8774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게시판 글쓰기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타이머 설정</a:t>
                      </a:r>
                      <a:endParaRPr lang="en-US" sz="16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118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게시판 선택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인증번호 재전송</a:t>
                      </a:r>
                      <a:endParaRPr lang="en-US" sz="16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090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비밀번호 재설정</a:t>
                      </a:r>
                      <a:endParaRPr lang="en-US" sz="16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7768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10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378</Words>
  <Application>Microsoft Office PowerPoint</Application>
  <PresentationFormat>와이드스크린</PresentationFormat>
  <Paragraphs>93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Microsoft GothicNeo</vt:lpstr>
      <vt:lpstr>Arial</vt:lpstr>
      <vt:lpstr>Calibri</vt:lpstr>
      <vt:lpstr>Consolas</vt:lpstr>
      <vt:lpstr>Office 테마</vt:lpstr>
      <vt:lpstr>이메일 인증 기반, SNS 회원 관리</vt:lpstr>
      <vt:lpstr>Contents</vt:lpstr>
      <vt:lpstr>주요 기능 구현결과</vt:lpstr>
      <vt:lpstr>이메일 인증</vt:lpstr>
      <vt:lpstr>PowerPoint 프레젠테이션</vt:lpstr>
      <vt:lpstr>회원 관리 기능</vt:lpstr>
      <vt:lpstr>목표 대비 달성여부</vt:lpstr>
      <vt:lpstr>초기 목표 / 실제 구현</vt:lpstr>
      <vt:lpstr>초기 목표 / 실제 구현</vt:lpstr>
      <vt:lpstr>초기 설계</vt:lpstr>
      <vt:lpstr>활용된 핵심 기술</vt:lpstr>
      <vt:lpstr>Nodemailer(SMTP)</vt:lpstr>
      <vt:lpstr>Axios</vt:lpstr>
      <vt:lpstr>어려웠던 점과 배운 점</vt:lpstr>
      <vt:lpstr>Nodemailer host 결정</vt:lpstr>
      <vt:lpstr>이메일 인증번호 session 저장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이메일 인증 기반, SNS 회원 관리</dc:title>
  <dc:creator>Kim Sean</dc:creator>
  <cp:lastModifiedBy>Kim Sean</cp:lastModifiedBy>
  <cp:revision>4</cp:revision>
  <dcterms:created xsi:type="dcterms:W3CDTF">2022-05-25T17:29:53Z</dcterms:created>
  <dcterms:modified xsi:type="dcterms:W3CDTF">2022-05-26T08:51:58Z</dcterms:modified>
</cp:coreProperties>
</file>