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sldIdLst>
    <p:sldId id="256" r:id="rId3"/>
    <p:sldId id="287" r:id="rId4"/>
    <p:sldId id="258" r:id="rId5"/>
    <p:sldId id="259" r:id="rId6"/>
    <p:sldId id="267" r:id="rId7"/>
    <p:sldId id="260" r:id="rId8"/>
    <p:sldId id="262" r:id="rId9"/>
    <p:sldId id="265" r:id="rId10"/>
    <p:sldId id="263" r:id="rId11"/>
    <p:sldId id="264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7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5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0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05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7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2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4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97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93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6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83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73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14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7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1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9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5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F3F787D1-CBFB-44A4-AFBB-5BEB7EBF8AC5}" type="datetimeFigureOut">
              <a:rPr lang="ko-KR" altLang="en-US" smtClean="0"/>
              <a:pPr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defRPr>
            </a:lvl1pPr>
          </a:lstStyle>
          <a:p>
            <a:fld id="{D6D1C8E3-C636-4271-99B7-DA750E2DFC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Microsoft GothicNeo" panose="020B0500000101010101" pitchFamily="50" charset="-127"/>
          <a:ea typeface="Microsoft GothicNeo" panose="020B0500000101010101" pitchFamily="50" charset="-127"/>
          <a:cs typeface="Microsoft GothicNeo" panose="020B0500000101010101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F787D1-CBFB-44A4-AFBB-5BEB7EBF8AC5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D1C8E3-C636-4271-99B7-DA750E2DFC0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51FF-6CFE-4CF4-8AB5-858C3F0BA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96891"/>
            <a:ext cx="10058400" cy="227617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5689</a:t>
            </a:r>
            <a:b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b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1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웹프레임워크</a:t>
            </a:r>
            <a:r>
              <a:rPr lang="en-US" altLang="ko-KR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</a:t>
            </a:r>
            <a:r>
              <a:rPr lang="ko-KR" altLang="en-US" sz="1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101FA1-A79B-4E22-A745-AF25277A8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616824"/>
            <a:ext cx="10058400" cy="1631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1536072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장동율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1692133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이용진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1891179 </a:t>
            </a:r>
            <a:r>
              <a:rPr lang="ko-KR" altLang="en-US" sz="12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김현학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1971452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오윤재</a:t>
            </a:r>
            <a:endParaRPr lang="en-US" altLang="ko-KR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r"/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86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찾기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04B624-DBF8-4D4A-A814-96FC1259676C}"/>
              </a:ext>
            </a:extLst>
          </p:cNvPr>
          <p:cNvGrpSpPr/>
          <p:nvPr/>
        </p:nvGrpSpPr>
        <p:grpSpPr>
          <a:xfrm>
            <a:off x="3872617" y="2889971"/>
            <a:ext cx="4507725" cy="2404443"/>
            <a:chOff x="6978865" y="4442916"/>
            <a:chExt cx="10426269" cy="5938646"/>
          </a:xfrm>
        </p:grpSpPr>
        <p:sp>
          <p:nvSpPr>
            <p:cNvPr id="31" name="직사각형">
              <a:extLst>
                <a:ext uri="{FF2B5EF4-FFF2-40B4-BE49-F238E27FC236}">
                  <a16:creationId xmlns:a16="http://schemas.microsoft.com/office/drawing/2014/main" id="{0E6F563B-3699-4E00-8490-6ABB57A732A1}"/>
                </a:ext>
              </a:extLst>
            </p:cNvPr>
            <p:cNvSpPr/>
            <p:nvPr/>
          </p:nvSpPr>
          <p:spPr>
            <a:xfrm>
              <a:off x="6978865" y="4442916"/>
              <a:ext cx="10426269" cy="5938646"/>
            </a:xfrm>
            <a:prstGeom prst="rect">
              <a:avLst/>
            </a:prstGeom>
            <a:solidFill>
              <a:srgbClr val="E1868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33" name="이미지" descr="이미지">
              <a:extLst>
                <a:ext uri="{FF2B5EF4-FFF2-40B4-BE49-F238E27FC236}">
                  <a16:creationId xmlns:a16="http://schemas.microsoft.com/office/drawing/2014/main" id="{C1B5EA71-E541-4448-8CED-71E6A34C2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38" t="1951" r="903" b="3671"/>
            <a:stretch>
              <a:fillRect/>
            </a:stretch>
          </p:blipFill>
          <p:spPr>
            <a:xfrm>
              <a:off x="9932198" y="6307829"/>
              <a:ext cx="6786755" cy="777997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34" name="그룹">
              <a:extLst>
                <a:ext uri="{FF2B5EF4-FFF2-40B4-BE49-F238E27FC236}">
                  <a16:creationId xmlns:a16="http://schemas.microsoft.com/office/drawing/2014/main" id="{137692AD-DC7C-44B2-A666-05A744706183}"/>
                </a:ext>
              </a:extLst>
            </p:cNvPr>
            <p:cNvGrpSpPr/>
            <p:nvPr/>
          </p:nvGrpSpPr>
          <p:grpSpPr>
            <a:xfrm>
              <a:off x="11403541" y="9036545"/>
              <a:ext cx="1500718" cy="1018345"/>
              <a:chOff x="0" y="0"/>
              <a:chExt cx="1500717" cy="1018344"/>
            </a:xfrm>
          </p:grpSpPr>
          <p:pic>
            <p:nvPicPr>
              <p:cNvPr id="35" name="이미지" descr="이미지">
                <a:extLst>
                  <a:ext uri="{FF2B5EF4-FFF2-40B4-BE49-F238E27FC236}">
                    <a16:creationId xmlns:a16="http://schemas.microsoft.com/office/drawing/2014/main" id="{36085367-8364-4920-B074-1986A251D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500717" cy="10183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6" name="이미지" descr="이미지">
                <a:extLst>
                  <a:ext uri="{FF2B5EF4-FFF2-40B4-BE49-F238E27FC236}">
                    <a16:creationId xmlns:a16="http://schemas.microsoft.com/office/drawing/2014/main" id="{A44F3C3F-34D5-4B92-939C-F32F1389B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194" y="9283"/>
                <a:ext cx="1126329" cy="9177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7" name="확인">
                <a:extLst>
                  <a:ext uri="{FF2B5EF4-FFF2-40B4-BE49-F238E27FC236}">
                    <a16:creationId xmlns:a16="http://schemas.microsoft.com/office/drawing/2014/main" id="{8AADFB82-CC4C-4921-8941-2C002BE1D0CF}"/>
                  </a:ext>
                </a:extLst>
              </p:cNvPr>
              <p:cNvSpPr txBox="1"/>
              <p:nvPr/>
            </p:nvSpPr>
            <p:spPr>
              <a:xfrm>
                <a:off x="216448" y="116417"/>
                <a:ext cx="1067820" cy="7855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>
                    <a:solidFill>
                      <a:srgbClr val="CD4A5B"/>
                    </a:solidFill>
                  </a:defRPr>
                </a:lvl1pPr>
              </a:lstStyle>
              <a:p>
                <a:pPr algn="ctr"/>
                <a:r>
                  <a:rPr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  <a:endPara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8" name="이미지" descr="이미지">
              <a:extLst>
                <a:ext uri="{FF2B5EF4-FFF2-40B4-BE49-F238E27FC236}">
                  <a16:creationId xmlns:a16="http://schemas.microsoft.com/office/drawing/2014/main" id="{09D6F3E0-7AF7-498C-A3E0-3CE71D88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38" t="1951" r="903" b="3671"/>
            <a:stretch>
              <a:fillRect/>
            </a:stretch>
          </p:blipFill>
          <p:spPr>
            <a:xfrm>
              <a:off x="9932096" y="7737885"/>
              <a:ext cx="6786887" cy="7780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9" name="비밀번호 입력">
              <a:extLst>
                <a:ext uri="{FF2B5EF4-FFF2-40B4-BE49-F238E27FC236}">
                  <a16:creationId xmlns:a16="http://schemas.microsoft.com/office/drawing/2014/main" id="{F15CB000-E9BD-4CAF-B070-7E7CDC8ED31F}"/>
                </a:ext>
              </a:extLst>
            </p:cNvPr>
            <p:cNvSpPr txBox="1"/>
            <p:nvPr/>
          </p:nvSpPr>
          <p:spPr>
            <a:xfrm>
              <a:off x="7523416" y="6037956"/>
              <a:ext cx="2197609" cy="13176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비밀번호 확인">
              <a:extLst>
                <a:ext uri="{FF2B5EF4-FFF2-40B4-BE49-F238E27FC236}">
                  <a16:creationId xmlns:a16="http://schemas.microsoft.com/office/drawing/2014/main" id="{A5C73F87-D273-4E23-A9C5-2E8742417269}"/>
                </a:ext>
              </a:extLst>
            </p:cNvPr>
            <p:cNvSpPr txBox="1"/>
            <p:nvPr/>
          </p:nvSpPr>
          <p:spPr>
            <a:xfrm>
              <a:off x="7523416" y="7468012"/>
              <a:ext cx="2197609" cy="13176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000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새로 변경할 비밀번호를 입력해주세요">
              <a:extLst>
                <a:ext uri="{FF2B5EF4-FFF2-40B4-BE49-F238E27FC236}">
                  <a16:creationId xmlns:a16="http://schemas.microsoft.com/office/drawing/2014/main" id="{B06E4953-9D74-40D9-8587-1BDDFC811D15}"/>
                </a:ext>
              </a:extLst>
            </p:cNvPr>
            <p:cNvSpPr txBox="1"/>
            <p:nvPr/>
          </p:nvSpPr>
          <p:spPr>
            <a:xfrm>
              <a:off x="8217705" y="4977854"/>
              <a:ext cx="7948584" cy="7855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변경할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입력해주세요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58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 </a:t>
            </a:r>
            <a:r>
              <a:rPr lang="ko-KR" altLang="en-US" sz="4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</a:t>
            </a:r>
            <a:endParaRPr lang="en-US" altLang="ko-KR" sz="4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성공 예시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					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실패 예시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">
            <a:extLst>
              <a:ext uri="{FF2B5EF4-FFF2-40B4-BE49-F238E27FC236}">
                <a16:creationId xmlns:a16="http://schemas.microsoft.com/office/drawing/2014/main" id="{3D5FD107-0AF9-43B3-86F2-F9A3140737BE}"/>
              </a:ext>
            </a:extLst>
          </p:cNvPr>
          <p:cNvGrpSpPr/>
          <p:nvPr/>
        </p:nvGrpSpPr>
        <p:grpSpPr>
          <a:xfrm>
            <a:off x="1097280" y="3574472"/>
            <a:ext cx="4550485" cy="1589199"/>
            <a:chOff x="0" y="0"/>
            <a:chExt cx="10155657" cy="2943229"/>
          </a:xfrm>
        </p:grpSpPr>
        <p:pic>
          <p:nvPicPr>
            <p:cNvPr id="16" name="스크린샷 2022-04-25 오후 2.05.02.png" descr="스크린샷 2022-04-25 오후 2.05.02.png">
              <a:extLst>
                <a:ext uri="{FF2B5EF4-FFF2-40B4-BE49-F238E27FC236}">
                  <a16:creationId xmlns:a16="http://schemas.microsoft.com/office/drawing/2014/main" id="{B25CCCCB-8169-4D89-92EF-DE70CCB78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4" r="364"/>
            <a:stretch>
              <a:fillRect/>
            </a:stretch>
          </p:blipFill>
          <p:spPr>
            <a:xfrm>
              <a:off x="0" y="0"/>
              <a:ext cx="10155657" cy="29432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비밀번호 재설정에 성공했습니다.…">
              <a:extLst>
                <a:ext uri="{FF2B5EF4-FFF2-40B4-BE49-F238E27FC236}">
                  <a16:creationId xmlns:a16="http://schemas.microsoft.com/office/drawing/2014/main" id="{F566C8F9-1329-467B-A800-03ABDF90E38A}"/>
                </a:ext>
              </a:extLst>
            </p:cNvPr>
            <p:cNvSpPr txBox="1"/>
            <p:nvPr/>
          </p:nvSpPr>
          <p:spPr>
            <a:xfrm>
              <a:off x="320465" y="1194853"/>
              <a:ext cx="7929439" cy="874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000">
                  <a:solidFill>
                    <a:srgbClr val="FFFFFF"/>
                  </a:solidFill>
                </a:defRPr>
              </a:pP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재설정에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성공했습니다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l">
                <a:defRPr sz="2000">
                  <a:solidFill>
                    <a:srgbClr val="FFFFFF"/>
                  </a:solidFill>
                </a:defRPr>
              </a:pP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다시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로그인해주세요</a:t>
              </a:r>
              <a:r>
                <a:rPr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8" name="그룹">
            <a:extLst>
              <a:ext uri="{FF2B5EF4-FFF2-40B4-BE49-F238E27FC236}">
                <a16:creationId xmlns:a16="http://schemas.microsoft.com/office/drawing/2014/main" id="{C57A20CF-C400-4100-B090-D1DD51E7EC3A}"/>
              </a:ext>
            </a:extLst>
          </p:cNvPr>
          <p:cNvGrpSpPr/>
          <p:nvPr/>
        </p:nvGrpSpPr>
        <p:grpSpPr>
          <a:xfrm>
            <a:off x="6605195" y="3574471"/>
            <a:ext cx="4550485" cy="1589199"/>
            <a:chOff x="0" y="0"/>
            <a:chExt cx="10155657" cy="2943229"/>
          </a:xfrm>
        </p:grpSpPr>
        <p:pic>
          <p:nvPicPr>
            <p:cNvPr id="19" name="스크린샷 2022-04-25 오후 2.05.02.png" descr="스크린샷 2022-04-25 오후 2.05.02.png">
              <a:extLst>
                <a:ext uri="{FF2B5EF4-FFF2-40B4-BE49-F238E27FC236}">
                  <a16:creationId xmlns:a16="http://schemas.microsoft.com/office/drawing/2014/main" id="{1F1BC0C0-3412-4B4A-AD3D-D4633AA5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4" r="364"/>
            <a:stretch>
              <a:fillRect/>
            </a:stretch>
          </p:blipFill>
          <p:spPr>
            <a:xfrm>
              <a:off x="0" y="0"/>
              <a:ext cx="10155657" cy="29432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" name="비밀번호 재설정에 성공했습니다.…">
              <a:extLst>
                <a:ext uri="{FF2B5EF4-FFF2-40B4-BE49-F238E27FC236}">
                  <a16:creationId xmlns:a16="http://schemas.microsoft.com/office/drawing/2014/main" id="{2C611C22-B2C9-4620-8A78-760C016C2FEC}"/>
                </a:ext>
              </a:extLst>
            </p:cNvPr>
            <p:cNvSpPr txBox="1"/>
            <p:nvPr/>
          </p:nvSpPr>
          <p:spPr>
            <a:xfrm>
              <a:off x="320465" y="1194853"/>
              <a:ext cx="7929439" cy="874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2000">
                  <a:solidFill>
                    <a:srgbClr val="FFFFFF"/>
                  </a:solidFill>
                </a:defRPr>
              </a:pPr>
              <a:r>
                <a:rPr lang="ko-KR" altLang="en-US" sz="1200" dirty="0"/>
                <a:t>비밀번호 재설정에 실패했습니다</a:t>
              </a:r>
              <a:r>
                <a:rPr lang="en-US" altLang="ko-KR" sz="1200" dirty="0"/>
                <a:t>.</a:t>
              </a:r>
            </a:p>
            <a:p>
              <a:pPr algn="l">
                <a:defRPr sz="2000">
                  <a:solidFill>
                    <a:srgbClr val="FFFFFF"/>
                  </a:solidFill>
                </a:defRPr>
              </a:pPr>
              <a:r>
                <a:rPr lang="ko-KR" altLang="en-US" sz="1200" dirty="0"/>
                <a:t>다시 입력해주세요</a:t>
              </a:r>
              <a:r>
                <a:rPr lang="en-US" altLang="ko-KR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18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430B-5728-4915-BE23-8917ABB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4246"/>
            <a:ext cx="10058400" cy="1450757"/>
          </a:xfrm>
        </p:spPr>
        <p:txBody>
          <a:bodyPr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찾기 기능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29AC8-2638-4B04-B2D0-2FE3B4C1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 순서 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PW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찾기와 유사</a:t>
            </a:r>
            <a:r>
              <a:rPr lang="en-US" altLang="ko-KR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)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질문 대신 본인 이메일로 전송된 인증번호 입력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749808" lvl="1" indent="-457200">
              <a:lnSpc>
                <a:spcPct val="110000"/>
              </a:lnSpc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일정 시간 내에 인증에 성공해야 함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749808" lvl="1" indent="-457200">
              <a:lnSpc>
                <a:spcPct val="110000"/>
              </a:lnSpc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인증번호 재전송 가능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경우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인증 시간 초기화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인증에 성공하면 동일하게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PW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재설정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altLang="ko-KR" sz="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생성 목록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 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이메일 인증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이메일로 인증번호 발송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인증 유효 제한 시간 설정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86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이메일 인증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정보 입력란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7559D4-A58A-4E86-B598-E6AC92A6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46" y="2706037"/>
            <a:ext cx="9445908" cy="35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8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이메일 인증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정보 입력란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844238-F108-4A44-8B2A-655EC51E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60" y="2810227"/>
            <a:ext cx="9382239" cy="32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이메일 인증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 인증번호가 전송된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24079-8A23-4B78-9C0C-5F11DEBD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99" y="2564079"/>
            <a:ext cx="6013562" cy="37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0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이메일 인증 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Output image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정보 입력란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25C31D-3749-4CBE-AFFB-C34BB61E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97" y="2887579"/>
            <a:ext cx="9092831" cy="34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이메일 인증 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Output image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인증된 화면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21DF25-001A-406E-AF4F-23E47AEE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05" y="2770373"/>
            <a:ext cx="9035390" cy="35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8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430B-5728-4915-BE23-8917ABB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4246"/>
            <a:ext cx="10058400" cy="1450757"/>
          </a:xfrm>
        </p:spPr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기능 확장 시 추가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29AC8-2638-4B04-B2D0-2FE3B4C1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이메일로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시 이메일 인증 과정과 동일하게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찾기도 이메일로 인증번호를 받아 인증하고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재설정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30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이메일로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Output image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DF19A-85E8-4B63-BB78-D325459B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73" y="2561380"/>
            <a:ext cx="5941814" cy="37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57AF-C7A3-7637-0D4E-E656202C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추가 개발 기능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518F-1DC9-3365-C6C4-A01829EE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어떤 기능을 개발할 것인지</a:t>
            </a:r>
            <a:endParaRPr 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 결과가 어떤 모습으로 구현될 것인지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이후 기능 확장 계획 </a:t>
            </a:r>
            <a:endParaRPr 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93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이메일로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Output image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37D4EE-F683-44B2-808E-8F4DAC40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49" y="2860689"/>
            <a:ext cx="8212578" cy="32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3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이메일로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Output image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PW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750701-85AF-41B3-8EF9-611DCFDE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62" y="2721935"/>
            <a:ext cx="7507275" cy="33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7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430B-5728-4915-BE23-8917ABB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4246"/>
            <a:ext cx="10058400" cy="1450757"/>
          </a:xfrm>
        </p:spPr>
        <p:txBody>
          <a:bodyPr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게시판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29AC8-2638-4B04-B2D0-2FE3B4C1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8223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기존 게시글 작성 코드 기반 구현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사용자는 선택한 게시판에 포함된 글만 보게 된다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게시글 작성 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게시판을 선택할 수 있다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생성 목록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게시글 작성 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게시물 종류 선택 버튼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게시판 목록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글쓰기 버튼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04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게시물 작성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D0AB411-8A38-E6A1-293F-9E72D72E7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87" y="1846263"/>
            <a:ext cx="80675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게시판 목록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AE4EB5-95C7-BC55-9BA1-6AB767C46772}"/>
              </a:ext>
            </a:extLst>
          </p:cNvPr>
          <p:cNvGrpSpPr/>
          <p:nvPr/>
        </p:nvGrpSpPr>
        <p:grpSpPr>
          <a:xfrm>
            <a:off x="2816413" y="2141297"/>
            <a:ext cx="6559174" cy="3663350"/>
            <a:chOff x="2816413" y="2141297"/>
            <a:chExt cx="6559174" cy="36633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33476E-847B-53C0-CBD2-5CCB38F1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6413" y="2141297"/>
              <a:ext cx="6559174" cy="3493753"/>
            </a:xfrm>
            <a:prstGeom prst="rect">
              <a:avLst/>
            </a:prstGeom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15F3F95-1AD7-695B-6885-F61B913101B9}"/>
                </a:ext>
              </a:extLst>
            </p:cNvPr>
            <p:cNvSpPr/>
            <p:nvPr/>
          </p:nvSpPr>
          <p:spPr>
            <a:xfrm>
              <a:off x="8570259" y="5405717"/>
              <a:ext cx="690283" cy="322730"/>
            </a:xfrm>
            <a:prstGeom prst="round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글쓰기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58DF2B2-0B92-DED0-7B83-3A030FFFFFEF}"/>
                </a:ext>
              </a:extLst>
            </p:cNvPr>
            <p:cNvSpPr/>
            <p:nvPr/>
          </p:nvSpPr>
          <p:spPr>
            <a:xfrm>
              <a:off x="8471647" y="5329517"/>
              <a:ext cx="887506" cy="47513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8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430B-5728-4915-BE23-8917ABBF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4246"/>
            <a:ext cx="10058400" cy="1450757"/>
          </a:xfrm>
        </p:spPr>
        <p:txBody>
          <a:bodyPr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PW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29AC8-2638-4B04-B2D0-2FE3B4C1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 순서</a:t>
            </a:r>
            <a:endParaRPr lang="en-US" altLang="ko-KR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입력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749808" lvl="1" indent="-457200">
              <a:lnSpc>
                <a:spcPct val="11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E-mail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입력 폼을 사용하여 형식 준수 여부 확인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749808" lvl="1" indent="-457200">
              <a:lnSpc>
                <a:spcPct val="11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ID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존재하지 않는 경우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alert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하고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reset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사용자가 회원가입 시 입력한 질문 제공하여 답변 요구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749808" lvl="1" indent="-457200">
              <a:lnSpc>
                <a:spcPct val="110000"/>
              </a:lnSpc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질문과 그에 대한 답변이 일치하지 않는 경우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alert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하고 답변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reset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본인 확인에 성공하면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PW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재설정 페이지로 이동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PW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재설정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749808" lvl="1" indent="-457200">
              <a:lnSpc>
                <a:spcPct val="110000"/>
              </a:lnSpc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PW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확인란을 만들어 불일치하면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alert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하고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reset</a:t>
            </a:r>
          </a:p>
          <a:p>
            <a:pPr marL="457200" indent="-457200" algn="ctr">
              <a:lnSpc>
                <a:spcPct val="150000"/>
              </a:lnSpc>
              <a:buAutoNum type="arabicPeriod"/>
            </a:pPr>
            <a:endParaRPr lang="en-US" altLang="ko-KR" sz="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생성 목록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회원가입 시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사용자 질문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&amp;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답변 양식 추가 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PW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찾기 페이지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에러 처리를 위한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Alert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창</a:t>
            </a:r>
            <a:endParaRPr lang="en-US" altLang="ko-KR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54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정보 입력란</a:t>
            </a:r>
            <a:endParaRPr lang="en-US" altLang="ko-KR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1D21710D-2CF2-2E28-F492-94EE822A5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03983"/>
            <a:ext cx="10058400" cy="33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7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찾기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1CC6E8-C930-4D32-B2E1-F3878541B665}"/>
              </a:ext>
            </a:extLst>
          </p:cNvPr>
          <p:cNvGrpSpPr/>
          <p:nvPr/>
        </p:nvGrpSpPr>
        <p:grpSpPr>
          <a:xfrm>
            <a:off x="3898546" y="2889971"/>
            <a:ext cx="4455867" cy="2404444"/>
            <a:chOff x="6929213" y="4375216"/>
            <a:chExt cx="10525574" cy="4965568"/>
          </a:xfrm>
        </p:grpSpPr>
        <p:sp>
          <p:nvSpPr>
            <p:cNvPr id="13" name="직사각형">
              <a:extLst>
                <a:ext uri="{FF2B5EF4-FFF2-40B4-BE49-F238E27FC236}">
                  <a16:creationId xmlns:a16="http://schemas.microsoft.com/office/drawing/2014/main" id="{E7696251-F647-4A2C-B9BC-E893831E13A6}"/>
                </a:ext>
              </a:extLst>
            </p:cNvPr>
            <p:cNvSpPr/>
            <p:nvPr/>
          </p:nvSpPr>
          <p:spPr>
            <a:xfrm>
              <a:off x="6929213" y="4375216"/>
              <a:ext cx="10525574" cy="4965568"/>
            </a:xfrm>
            <a:prstGeom prst="rect">
              <a:avLst/>
            </a:prstGeom>
            <a:solidFill>
              <a:srgbClr val="E1868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dirty="0"/>
            </a:p>
          </p:txBody>
        </p:sp>
        <p:pic>
          <p:nvPicPr>
            <p:cNvPr id="14" name="이미지" descr="이미지">
              <a:extLst>
                <a:ext uri="{FF2B5EF4-FFF2-40B4-BE49-F238E27FC236}">
                  <a16:creationId xmlns:a16="http://schemas.microsoft.com/office/drawing/2014/main" id="{6F06DB02-649E-4CF6-879E-B6C402983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38" t="1951" r="903" b="3671"/>
            <a:stretch>
              <a:fillRect/>
            </a:stretch>
          </p:blipFill>
          <p:spPr>
            <a:xfrm>
              <a:off x="7750968" y="6200641"/>
              <a:ext cx="8882100" cy="10181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5" name="비밀번호를 변경할 계정의 이메일을 입력하세요">
              <a:extLst>
                <a:ext uri="{FF2B5EF4-FFF2-40B4-BE49-F238E27FC236}">
                  <a16:creationId xmlns:a16="http://schemas.microsoft.com/office/drawing/2014/main" id="{AAAB5882-6148-4F80-840B-CE824D998F8E}"/>
                </a:ext>
              </a:extLst>
            </p:cNvPr>
            <p:cNvSpPr txBox="1"/>
            <p:nvPr/>
          </p:nvSpPr>
          <p:spPr>
            <a:xfrm>
              <a:off x="7454096" y="5250753"/>
              <a:ext cx="9475799" cy="4771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변경할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계정의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이메일을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입력하세요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">
              <a:extLst>
                <a:ext uri="{FF2B5EF4-FFF2-40B4-BE49-F238E27FC236}">
                  <a16:creationId xmlns:a16="http://schemas.microsoft.com/office/drawing/2014/main" id="{B71C229D-1069-4A53-9CD3-E194DB1FAE1F}"/>
                </a:ext>
              </a:extLst>
            </p:cNvPr>
            <p:cNvGrpSpPr/>
            <p:nvPr/>
          </p:nvGrpSpPr>
          <p:grpSpPr>
            <a:xfrm>
              <a:off x="11441641" y="7849741"/>
              <a:ext cx="1500719" cy="1018345"/>
              <a:chOff x="0" y="0"/>
              <a:chExt cx="1500717" cy="1018344"/>
            </a:xfrm>
          </p:grpSpPr>
          <p:pic>
            <p:nvPicPr>
              <p:cNvPr id="17" name="이미지" descr="이미지">
                <a:extLst>
                  <a:ext uri="{FF2B5EF4-FFF2-40B4-BE49-F238E27FC236}">
                    <a16:creationId xmlns:a16="http://schemas.microsoft.com/office/drawing/2014/main" id="{BE243373-701F-4B1A-9A1F-FD3006783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500717" cy="10183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" name="이미지" descr="이미지">
                <a:extLst>
                  <a:ext uri="{FF2B5EF4-FFF2-40B4-BE49-F238E27FC236}">
                    <a16:creationId xmlns:a16="http://schemas.microsoft.com/office/drawing/2014/main" id="{A2419AF4-A56D-4CA8-B803-136A52998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194" y="9283"/>
                <a:ext cx="1126329" cy="9177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" name="확인">
                <a:extLst>
                  <a:ext uri="{FF2B5EF4-FFF2-40B4-BE49-F238E27FC236}">
                    <a16:creationId xmlns:a16="http://schemas.microsoft.com/office/drawing/2014/main" id="{4817E5BF-0115-44A4-A127-3ADEE71841F6}"/>
                  </a:ext>
                </a:extLst>
              </p:cNvPr>
              <p:cNvSpPr txBox="1"/>
              <p:nvPr/>
            </p:nvSpPr>
            <p:spPr>
              <a:xfrm>
                <a:off x="278235" y="197626"/>
                <a:ext cx="944239" cy="611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>
                    <a:solidFill>
                      <a:srgbClr val="CD4A5B"/>
                    </a:solidFill>
                  </a:defRPr>
                </a:lvl1pPr>
              </a:lstStyle>
              <a:p>
                <a:pPr algn="ctr"/>
                <a:r>
                  <a:rPr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  <a:endPara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7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3111-2CF9-4C5D-8E30-F176BA26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PW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찾기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DAE4A6-6F53-4477-9605-ED76F119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513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 입력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3045FA1-B13F-463E-A639-E506B0F36AD8}"/>
              </a:ext>
            </a:extLst>
          </p:cNvPr>
          <p:cNvGrpSpPr/>
          <p:nvPr/>
        </p:nvGrpSpPr>
        <p:grpSpPr>
          <a:xfrm>
            <a:off x="3872617" y="2889971"/>
            <a:ext cx="4507725" cy="2404443"/>
            <a:chOff x="7147918" y="7583055"/>
            <a:chExt cx="4720810" cy="2635470"/>
          </a:xfrm>
        </p:grpSpPr>
        <p:sp>
          <p:nvSpPr>
            <p:cNvPr id="20" name="직사각형">
              <a:extLst>
                <a:ext uri="{FF2B5EF4-FFF2-40B4-BE49-F238E27FC236}">
                  <a16:creationId xmlns:a16="http://schemas.microsoft.com/office/drawing/2014/main" id="{531B3158-D82F-48F4-AEB3-EC0FD1139F29}"/>
                </a:ext>
              </a:extLst>
            </p:cNvPr>
            <p:cNvSpPr/>
            <p:nvPr/>
          </p:nvSpPr>
          <p:spPr>
            <a:xfrm>
              <a:off x="7147918" y="7583055"/>
              <a:ext cx="4720810" cy="2635470"/>
            </a:xfrm>
            <a:prstGeom prst="rect">
              <a:avLst/>
            </a:prstGeom>
            <a:solidFill>
              <a:srgbClr val="E1868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21" name="이미지" descr="이미지">
              <a:extLst>
                <a:ext uri="{FF2B5EF4-FFF2-40B4-BE49-F238E27FC236}">
                  <a16:creationId xmlns:a16="http://schemas.microsoft.com/office/drawing/2014/main" id="{09803121-604E-4F3F-921D-937A203B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38" t="1951" r="903" b="3671"/>
            <a:stretch>
              <a:fillRect/>
            </a:stretch>
          </p:blipFill>
          <p:spPr>
            <a:xfrm>
              <a:off x="8096556" y="9187756"/>
              <a:ext cx="3284021" cy="31545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" name="회원가입시 입력한 질문에 답해주세요">
              <a:extLst>
                <a:ext uri="{FF2B5EF4-FFF2-40B4-BE49-F238E27FC236}">
                  <a16:creationId xmlns:a16="http://schemas.microsoft.com/office/drawing/2014/main" id="{3159F7A8-4E60-4E94-BAA4-EC2346EDBD23}"/>
                </a:ext>
              </a:extLst>
            </p:cNvPr>
            <p:cNvSpPr txBox="1"/>
            <p:nvPr/>
          </p:nvSpPr>
          <p:spPr>
            <a:xfrm>
              <a:off x="7648532" y="7999093"/>
              <a:ext cx="3719580" cy="3485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3000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회원가입시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입력한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질문에</a:t>
              </a:r>
              <a:r>
                <a: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답해주세요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">
              <a:extLst>
                <a:ext uri="{FF2B5EF4-FFF2-40B4-BE49-F238E27FC236}">
                  <a16:creationId xmlns:a16="http://schemas.microsoft.com/office/drawing/2014/main" id="{1BBFE613-5E34-4D18-AB76-779631BB2F92}"/>
                </a:ext>
              </a:extLst>
            </p:cNvPr>
            <p:cNvGrpSpPr/>
            <p:nvPr/>
          </p:nvGrpSpPr>
          <p:grpSpPr>
            <a:xfrm>
              <a:off x="9157189" y="9727400"/>
              <a:ext cx="702268" cy="399316"/>
              <a:chOff x="0" y="0"/>
              <a:chExt cx="1500717" cy="1018344"/>
            </a:xfrm>
          </p:grpSpPr>
          <p:pic>
            <p:nvPicPr>
              <p:cNvPr id="24" name="이미지" descr="이미지">
                <a:extLst>
                  <a:ext uri="{FF2B5EF4-FFF2-40B4-BE49-F238E27FC236}">
                    <a16:creationId xmlns:a16="http://schemas.microsoft.com/office/drawing/2014/main" id="{E19940E3-8B3E-4991-856C-6BAFB99E9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500717" cy="10183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5" name="이미지" descr="이미지">
                <a:extLst>
                  <a:ext uri="{FF2B5EF4-FFF2-40B4-BE49-F238E27FC236}">
                    <a16:creationId xmlns:a16="http://schemas.microsoft.com/office/drawing/2014/main" id="{9EF62AC6-21C9-4645-B7E9-D7CE5C56E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194" y="9283"/>
                <a:ext cx="1126329" cy="91775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" name="확인">
                <a:extLst>
                  <a:ext uri="{FF2B5EF4-FFF2-40B4-BE49-F238E27FC236}">
                    <a16:creationId xmlns:a16="http://schemas.microsoft.com/office/drawing/2014/main" id="{91B8DBD8-3B13-4D95-B739-6AF0F6B4A169}"/>
                  </a:ext>
                </a:extLst>
              </p:cNvPr>
              <p:cNvSpPr txBox="1"/>
              <p:nvPr/>
            </p:nvSpPr>
            <p:spPr>
              <a:xfrm>
                <a:off x="247800" y="64671"/>
                <a:ext cx="1010632" cy="8889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>
                    <a:solidFill>
                      <a:srgbClr val="CD4A5B"/>
                    </a:solidFill>
                  </a:defRPr>
                </a:lvl1pPr>
              </a:lstStyle>
              <a:p>
                <a:pPr algn="ctr"/>
                <a:r>
                  <a:rPr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  <a:endParaRPr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" name="질문">
              <a:extLst>
                <a:ext uri="{FF2B5EF4-FFF2-40B4-BE49-F238E27FC236}">
                  <a16:creationId xmlns:a16="http://schemas.microsoft.com/office/drawing/2014/main" id="{13A4A9DF-0873-4082-9368-CE6CEF9A8C6C}"/>
                </a:ext>
              </a:extLst>
            </p:cNvPr>
            <p:cNvSpPr txBox="1"/>
            <p:nvPr/>
          </p:nvSpPr>
          <p:spPr>
            <a:xfrm>
              <a:off x="7513137" y="8636120"/>
              <a:ext cx="472930" cy="3485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100">
                  <a:solidFill>
                    <a:srgbClr val="000000"/>
                  </a:solidFill>
                </a:defRPr>
              </a:lvl1pPr>
            </a:lstStyle>
            <a:p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답변">
              <a:extLst>
                <a:ext uri="{FF2B5EF4-FFF2-40B4-BE49-F238E27FC236}">
                  <a16:creationId xmlns:a16="http://schemas.microsoft.com/office/drawing/2014/main" id="{130B9206-15CC-40B2-A80B-889F85E00A49}"/>
                </a:ext>
              </a:extLst>
            </p:cNvPr>
            <p:cNvSpPr txBox="1"/>
            <p:nvPr/>
          </p:nvSpPr>
          <p:spPr>
            <a:xfrm>
              <a:off x="7513137" y="9171182"/>
              <a:ext cx="472930" cy="3485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100">
                  <a:solidFill>
                    <a:srgbClr val="000000"/>
                  </a:solidFill>
                </a:defRPr>
              </a:lvl1pPr>
            </a:lstStyle>
            <a:p>
              <a:r>
                <a:rPr sz="14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</a:t>
              </a:r>
              <a:endParaRPr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9" name="이미지" descr="이미지">
              <a:extLst>
                <a:ext uri="{FF2B5EF4-FFF2-40B4-BE49-F238E27FC236}">
                  <a16:creationId xmlns:a16="http://schemas.microsoft.com/office/drawing/2014/main" id="{C1D32B3B-6CBD-4197-9CDA-0C09112F3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38" t="1951" r="903" b="3671"/>
            <a:stretch>
              <a:fillRect/>
            </a:stretch>
          </p:blipFill>
          <p:spPr>
            <a:xfrm>
              <a:off x="8096556" y="8648105"/>
              <a:ext cx="3284053" cy="31545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0" name="내 보물 1호는?">
              <a:extLst>
                <a:ext uri="{FF2B5EF4-FFF2-40B4-BE49-F238E27FC236}">
                  <a16:creationId xmlns:a16="http://schemas.microsoft.com/office/drawing/2014/main" id="{073E6B05-5848-4A3D-AB26-170C750BCBAC}"/>
                </a:ext>
              </a:extLst>
            </p:cNvPr>
            <p:cNvSpPr txBox="1"/>
            <p:nvPr/>
          </p:nvSpPr>
          <p:spPr>
            <a:xfrm>
              <a:off x="8170093" y="8648405"/>
              <a:ext cx="1167546" cy="3148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3D3D3D"/>
                  </a:solidFill>
                </a:defRPr>
              </a:lvl1pPr>
            </a:lstStyle>
            <a:p>
              <a:r>
                <a:rPr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</a:t>
              </a:r>
              <a:r>
                <a:rPr sz="12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보물</a:t>
              </a:r>
              <a:r>
                <a:rPr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1호는?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2446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342</TotalTime>
  <Words>376</Words>
  <Application>Microsoft Office PowerPoint</Application>
  <PresentationFormat>와이드스크린</PresentationFormat>
  <Paragraphs>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Helvetica Neue Medium</vt:lpstr>
      <vt:lpstr>Microsoft GothicNeo</vt:lpstr>
      <vt:lpstr>맑은 고딕</vt:lpstr>
      <vt:lpstr>휴먼모음T</vt:lpstr>
      <vt:lpstr>Arial</vt:lpstr>
      <vt:lpstr>Calibri</vt:lpstr>
      <vt:lpstr>Calibri Light</vt:lpstr>
      <vt:lpstr>Wingdings 2</vt:lpstr>
      <vt:lpstr>HDOfficeLightV0</vt:lpstr>
      <vt:lpstr>추억</vt:lpstr>
      <vt:lpstr>5689  웹프레임워크2 프로젝트 계획서</vt:lpstr>
      <vt:lpstr>추가 개발 기능</vt:lpstr>
      <vt:lpstr>1. 게시판 기능</vt:lpstr>
      <vt:lpstr>게시물 작성</vt:lpstr>
      <vt:lpstr>게시판 목록</vt:lpstr>
      <vt:lpstr>2. PW 찾기</vt:lpstr>
      <vt:lpstr>회원가입 정보 입력란</vt:lpstr>
      <vt:lpstr>PW 찾기</vt:lpstr>
      <vt:lpstr>PW 찾기</vt:lpstr>
      <vt:lpstr>PW 찾기</vt:lpstr>
      <vt:lpstr>Alert 창</vt:lpstr>
      <vt:lpstr>PW 찾기 기능 확장</vt:lpstr>
      <vt:lpstr>이메일 인증</vt:lpstr>
      <vt:lpstr>이메일 인증</vt:lpstr>
      <vt:lpstr>이메일 인증</vt:lpstr>
      <vt:lpstr>이메일 인증 Output image</vt:lpstr>
      <vt:lpstr>이메일 인증 Output image</vt:lpstr>
      <vt:lpstr>기능 확장 시 추가 기능</vt:lpstr>
      <vt:lpstr>이메일로 PW찾기 Output image</vt:lpstr>
      <vt:lpstr>이메일로 PW찾기 Output image</vt:lpstr>
      <vt:lpstr>이메일로 PW찾기 Output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5689  웹프레임워크2 프로젝트 계획서</dc:title>
  <dc:creator>오윤재</dc:creator>
  <cp:lastModifiedBy>Kim Sean</cp:lastModifiedBy>
  <cp:revision>11</cp:revision>
  <dcterms:created xsi:type="dcterms:W3CDTF">2022-04-27T11:13:53Z</dcterms:created>
  <dcterms:modified xsi:type="dcterms:W3CDTF">2022-04-28T04:52:04Z</dcterms:modified>
</cp:coreProperties>
</file>