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3BFAD-D050-FB28-0674-1BFF325F8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B2A14F-A7E1-69BA-DE6C-526847C73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64E41-90CC-6E11-B05D-F166CEFE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271-5482-4190-B62E-296D7BD1B19A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2F56C-561C-539C-F809-9322F702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5D0CD-7FDE-9C08-6375-274BE6D2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1D1B-A656-441B-8709-A95270A1B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9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5573E-787F-B54A-0A01-3FAEE9FF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997B5E-D401-E6B2-EA50-1D769154D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4D8C9-6C3B-C212-4175-116E2175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271-5482-4190-B62E-296D7BD1B19A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1AF5A-5476-E229-3167-32DA6D88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1891B-DF10-ECBA-B187-6332C2C9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1D1B-A656-441B-8709-A95270A1B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7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74E07A-5CE9-B8FD-C8B5-1E3CA5593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709458-A8BC-145D-D44C-7A053B7B8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A0C43-571B-827D-7C73-74B0A462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271-5482-4190-B62E-296D7BD1B19A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7FC770-9071-3535-9097-CA1347AC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53EF8-CEC3-28F1-2CDD-F1A2042B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1D1B-A656-441B-8709-A95270A1B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7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0387-D1C1-1B76-C8BE-7EFD87DC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B0D6D-7D20-A851-0A61-F1D34ED8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BB808-A3E4-0777-5FF5-5CA80B13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271-5482-4190-B62E-296D7BD1B19A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42146-DAFF-D8B9-FC24-ACB5DD88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EFD2D-AC08-EE60-A661-43953DF0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1D1B-A656-441B-8709-A95270A1B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260C4-24BE-E7AE-57B4-5A7DA5EF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637D5-F78E-3785-0E8B-8EB6F8264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FC5FB-D2F7-6F32-3EFA-B1DC48B9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271-5482-4190-B62E-296D7BD1B19A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7954B-3015-F223-2218-8C086F06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DA4B0-3E79-52D1-18F5-75D7B929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1D1B-A656-441B-8709-A95270A1B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3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8BD01-A2D6-D98F-C5CE-15E7DBB0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28DAC-0C70-2FC2-CEAE-FB54E79DE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923A1-2832-C2F8-854B-6542D761C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76DC6A-526E-9540-0770-6D2EBAA2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271-5482-4190-B62E-296D7BD1B19A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1E0486-0C88-EC4E-292D-0A59A471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0FB39A-7F86-3CDF-D777-13CED766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1D1B-A656-441B-8709-A95270A1B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8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75654-F5CC-641C-43E2-B41E3E6F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07A96-EE40-6736-BDA4-C4CFA6391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E490B6-C277-0CCB-CCF4-59D40CA1D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9CB014-B123-B02E-9A31-A9DF95FB5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00A626-B140-E749-0EEC-E153EF1DC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C52F4C-2F8F-2C4C-415B-AD5883E0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271-5482-4190-B62E-296D7BD1B19A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659EA8-350F-EBD5-200A-7B962B41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0D4434-B5AF-9429-3CDC-F425BA0E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1D1B-A656-441B-8709-A95270A1B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6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6843D-7C6A-84F8-20D0-8755A1ED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31E1BE-095B-4D4E-A092-C3CFCC46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271-5482-4190-B62E-296D7BD1B19A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3E77CE-7C1F-B768-8BE5-0339F249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627739-5EBE-4161-7013-270E94C8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1D1B-A656-441B-8709-A95270A1B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4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809352-68A2-8E44-FE02-686FCE7D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271-5482-4190-B62E-296D7BD1B19A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B14709-4A77-F711-B60B-DF1BFDF7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2A86A-5202-407B-6790-1330E2F5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1D1B-A656-441B-8709-A95270A1B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534E3-2BC1-AB9A-3261-396B5C50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0F121-62C1-5553-E63F-B2DE80DE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B299C4-B4B2-D2A5-8C54-973C1195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0006B2-459A-0A36-D0C1-C6E3395E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271-5482-4190-B62E-296D7BD1B19A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B8E5F-C9B2-9830-3FA0-1A00204B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9A1187-20A8-97B8-65D0-F14D30D4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1D1B-A656-441B-8709-A95270A1B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9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1C028-6051-4EBF-33F0-AE40EBDA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24CF6E-6C0D-04C5-DBCA-95D96EA6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C2A326-CD5A-56B5-00C2-E6D9225D4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02E834-AD6A-6193-773E-76E1BEF6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5271-5482-4190-B62E-296D7BD1B19A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95C290-DF6D-9FE2-6B6F-8AF76927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176D7-D79F-BC3C-FEEC-92010AFB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1D1B-A656-441B-8709-A95270A1B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2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B436E-0CBC-8BBF-C98C-5401F9D0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C2788-5ED8-BE91-89E6-82BD54995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D5514-ADCC-8EF0-6658-C2DF9D1E5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5271-5482-4190-B62E-296D7BD1B19A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ECE9F-32EF-143C-DA7F-1E0D72363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741E1-00F2-6B52-71B7-C981872ED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1D1B-A656-441B-8709-A95270A1B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6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EDA51E8-48AD-3A7A-BCAE-51495444C982}"/>
              </a:ext>
            </a:extLst>
          </p:cNvPr>
          <p:cNvSpPr/>
          <p:nvPr/>
        </p:nvSpPr>
        <p:spPr>
          <a:xfrm>
            <a:off x="1372302" y="548022"/>
            <a:ext cx="4109744" cy="25776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3C8A0-4AA9-DE26-C274-728410500F52}"/>
              </a:ext>
            </a:extLst>
          </p:cNvPr>
          <p:cNvSpPr txBox="1"/>
          <p:nvPr/>
        </p:nvSpPr>
        <p:spPr>
          <a:xfrm>
            <a:off x="2987992" y="178690"/>
            <a:ext cx="87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편리성</a:t>
            </a:r>
            <a:endParaRPr lang="en-US" altLang="ko-KR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99136FE-281E-0AA7-1D1A-56F1D8894EA9}"/>
              </a:ext>
            </a:extLst>
          </p:cNvPr>
          <p:cNvSpPr/>
          <p:nvPr/>
        </p:nvSpPr>
        <p:spPr>
          <a:xfrm>
            <a:off x="6709954" y="548022"/>
            <a:ext cx="4109744" cy="25776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4E730-E2BC-4FAC-5333-F755A0A744FA}"/>
              </a:ext>
            </a:extLst>
          </p:cNvPr>
          <p:cNvSpPr txBox="1"/>
          <p:nvPr/>
        </p:nvSpPr>
        <p:spPr>
          <a:xfrm>
            <a:off x="8325644" y="178690"/>
            <a:ext cx="87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안전성</a:t>
            </a:r>
            <a:endParaRPr lang="en-US" altLang="ko-KR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39E8D2C-923A-8BF7-9FC5-03428EF9582F}"/>
              </a:ext>
            </a:extLst>
          </p:cNvPr>
          <p:cNvSpPr/>
          <p:nvPr/>
        </p:nvSpPr>
        <p:spPr>
          <a:xfrm>
            <a:off x="1372302" y="3880373"/>
            <a:ext cx="4109744" cy="25776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4135A-5F2B-C6F8-0209-F4D3ACE5FFD6}"/>
              </a:ext>
            </a:extLst>
          </p:cNvPr>
          <p:cNvSpPr txBox="1"/>
          <p:nvPr/>
        </p:nvSpPr>
        <p:spPr>
          <a:xfrm>
            <a:off x="2591626" y="3515395"/>
            <a:ext cx="167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비시각적 정보</a:t>
            </a:r>
            <a:endParaRPr lang="en-US" altLang="ko-KR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EEB8242-4A25-7646-9975-FC582631832F}"/>
              </a:ext>
            </a:extLst>
          </p:cNvPr>
          <p:cNvSpPr/>
          <p:nvPr/>
        </p:nvSpPr>
        <p:spPr>
          <a:xfrm>
            <a:off x="6709954" y="3880373"/>
            <a:ext cx="4109744" cy="25776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57369-94FA-54C1-BE77-F2218FF9DD7B}"/>
              </a:ext>
            </a:extLst>
          </p:cNvPr>
          <p:cNvSpPr txBox="1"/>
          <p:nvPr/>
        </p:nvSpPr>
        <p:spPr>
          <a:xfrm>
            <a:off x="7998596" y="3526281"/>
            <a:ext cx="15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실시간 정보</a:t>
            </a:r>
            <a:endParaRPr lang="en-US" alt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A1386C-D5FD-F9EC-0D7E-9B2E7F011CC1}"/>
              </a:ext>
            </a:extLst>
          </p:cNvPr>
          <p:cNvSpPr txBox="1"/>
          <p:nvPr/>
        </p:nvSpPr>
        <p:spPr>
          <a:xfrm>
            <a:off x="1629279" y="735906"/>
            <a:ext cx="3752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앱 내 기능들은 워치의 물리버튼을 </a:t>
            </a:r>
            <a:endParaRPr lang="en-US" altLang="ko-KR" sz="1600" b="1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클릭함으로써 사용할 수 있어</a:t>
            </a:r>
            <a:endParaRPr lang="en-US" altLang="ko-KR" sz="1600" b="1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화면을 클릭해야 하는 복잡성을 줄였다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b="1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C37C3-97E5-AC77-5669-6B22EAFCB25F}"/>
              </a:ext>
            </a:extLst>
          </p:cNvPr>
          <p:cNvSpPr txBox="1"/>
          <p:nvPr/>
        </p:nvSpPr>
        <p:spPr>
          <a:xfrm>
            <a:off x="6888516" y="737299"/>
            <a:ext cx="3752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음성 안내를 최소화로</a:t>
            </a:r>
            <a:endParaRPr lang="en-US" altLang="ko-KR" sz="16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sz="1600" b="1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r>
              <a:rPr lang="ko-KR" altLang="en-US" sz="16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주변 소리에 집중력이 높아져</a:t>
            </a:r>
            <a:endParaRPr lang="en-US" altLang="ko-KR" sz="16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sz="1600" b="1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r>
              <a:rPr lang="ko-KR" altLang="en-US" sz="16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보행시 안전성이 올라감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</a:t>
            </a:r>
            <a:endParaRPr lang="ko-KR" altLang="en-US" sz="16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FBE671-4798-0353-0B06-7827619E9110}"/>
              </a:ext>
            </a:extLst>
          </p:cNvPr>
          <p:cNvSpPr txBox="1"/>
          <p:nvPr/>
        </p:nvSpPr>
        <p:spPr>
          <a:xfrm>
            <a:off x="1550864" y="4086867"/>
            <a:ext cx="3752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길 안내에 화면을 사용하지 않고</a:t>
            </a:r>
            <a:endParaRPr lang="en-US" altLang="ko-KR" sz="16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sz="1600" b="1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r>
              <a:rPr lang="ko-KR" altLang="en-US" sz="16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진동으로 표현하기 때문에</a:t>
            </a:r>
            <a:endParaRPr lang="en-US" altLang="ko-KR" sz="16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sz="1600" b="1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r>
              <a:rPr lang="ko-KR" altLang="en-US" sz="16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시각적인 정로를 최소화 했다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</a:t>
            </a:r>
            <a:endParaRPr lang="ko-KR" altLang="en-US" sz="16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E7699-6D35-11F2-C1AF-77502EA6AD02}"/>
              </a:ext>
            </a:extLst>
          </p:cNvPr>
          <p:cNvSpPr txBox="1"/>
          <p:nvPr/>
        </p:nvSpPr>
        <p:spPr>
          <a:xfrm>
            <a:off x="6888516" y="4086866"/>
            <a:ext cx="3752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사용자의 상황을 제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3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자가</a:t>
            </a:r>
            <a:endParaRPr lang="en-US" altLang="ko-KR" sz="16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sz="1600" b="1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r>
              <a:rPr lang="ko-KR" altLang="en-US" sz="16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실시간으로 파악하여</a:t>
            </a:r>
            <a:endParaRPr lang="en-US" altLang="ko-KR" sz="16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sz="1600" b="1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r>
              <a:rPr lang="ko-KR" altLang="en-US" sz="16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즉각적인 피드백이 가능함</a:t>
            </a:r>
            <a:r>
              <a:rPr lang="en-US" altLang="ko-KR" sz="16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2C820C7-ECE9-2381-18FD-82A58CE9AB5F}"/>
              </a:ext>
            </a:extLst>
          </p:cNvPr>
          <p:cNvCxnSpPr>
            <a:cxnSpLocks/>
          </p:cNvCxnSpPr>
          <p:nvPr/>
        </p:nvCxnSpPr>
        <p:spPr>
          <a:xfrm>
            <a:off x="6096000" y="159733"/>
            <a:ext cx="0" cy="6389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7706FBE-6722-9434-7D96-05B6E1408504}"/>
              </a:ext>
            </a:extLst>
          </p:cNvPr>
          <p:cNvCxnSpPr>
            <a:cxnSpLocks/>
          </p:cNvCxnSpPr>
          <p:nvPr/>
        </p:nvCxnSpPr>
        <p:spPr>
          <a:xfrm>
            <a:off x="966651" y="3352800"/>
            <a:ext cx="101367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31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0875CA-5066-1AEA-B954-AE06423EE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2" y="1661366"/>
            <a:ext cx="10623935" cy="3535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B4941E-5803-9344-2272-6C47A53E8535}"/>
              </a:ext>
            </a:extLst>
          </p:cNvPr>
          <p:cNvSpPr txBox="1"/>
          <p:nvPr/>
        </p:nvSpPr>
        <p:spPr>
          <a:xfrm>
            <a:off x="189240" y="27867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구조도</a:t>
            </a:r>
          </a:p>
        </p:txBody>
      </p:sp>
    </p:spTree>
    <p:extLst>
      <p:ext uri="{BB962C8B-B14F-4D97-AF65-F5344CB8AC3E}">
        <p14:creationId xmlns:p14="http://schemas.microsoft.com/office/powerpoint/2010/main" val="320366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CF7F8A5-7522-4A78-B66C-CF4AF32CAEE0}"/>
              </a:ext>
            </a:extLst>
          </p:cNvPr>
          <p:cNvSpPr txBox="1"/>
          <p:nvPr/>
        </p:nvSpPr>
        <p:spPr>
          <a:xfrm>
            <a:off x="2442939" y="27991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P1</a:t>
            </a:r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C15862F-809D-4F1A-A841-4C71E6BD9065}"/>
              </a:ext>
            </a:extLst>
          </p:cNvPr>
          <p:cNvSpPr/>
          <p:nvPr/>
        </p:nvSpPr>
        <p:spPr>
          <a:xfrm>
            <a:off x="974852" y="1294353"/>
            <a:ext cx="3378925" cy="337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E3ACFD-ADF1-4C6C-9136-F1E8BFE5B834}"/>
              </a:ext>
            </a:extLst>
          </p:cNvPr>
          <p:cNvSpPr txBox="1"/>
          <p:nvPr/>
        </p:nvSpPr>
        <p:spPr>
          <a:xfrm>
            <a:off x="5080635" y="274152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P2</a:t>
            </a:r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90CB862-5EA6-4E1B-8A23-84C9B367B33D}"/>
              </a:ext>
            </a:extLst>
          </p:cNvPr>
          <p:cNvSpPr/>
          <p:nvPr/>
        </p:nvSpPr>
        <p:spPr>
          <a:xfrm>
            <a:off x="3612548" y="1236726"/>
            <a:ext cx="3378925" cy="337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2B7EF2-D11E-4E92-BD7A-A4ABCDD0B808}"/>
              </a:ext>
            </a:extLst>
          </p:cNvPr>
          <p:cNvSpPr txBox="1"/>
          <p:nvPr/>
        </p:nvSpPr>
        <p:spPr>
          <a:xfrm>
            <a:off x="7718330" y="27991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P3</a:t>
            </a:r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9749E9A-9F2A-40EC-AEE0-A99C20BC7818}"/>
              </a:ext>
            </a:extLst>
          </p:cNvPr>
          <p:cNvSpPr/>
          <p:nvPr/>
        </p:nvSpPr>
        <p:spPr>
          <a:xfrm>
            <a:off x="6250243" y="1294353"/>
            <a:ext cx="3378925" cy="337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E3FBE7-5D1C-46FA-B69B-DF5BD5B3FBCE}"/>
              </a:ext>
            </a:extLst>
          </p:cNvPr>
          <p:cNvSpPr txBox="1"/>
          <p:nvPr/>
        </p:nvSpPr>
        <p:spPr>
          <a:xfrm>
            <a:off x="189240" y="278674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경로 추적 및 경로 이탈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4793CA-4C43-4D95-9853-43279FAB2A65}"/>
              </a:ext>
            </a:extLst>
          </p:cNvPr>
          <p:cNvGrpSpPr/>
          <p:nvPr/>
        </p:nvGrpSpPr>
        <p:grpSpPr>
          <a:xfrm>
            <a:off x="46456" y="4485118"/>
            <a:ext cx="522515" cy="888274"/>
            <a:chOff x="1149531" y="2299063"/>
            <a:chExt cx="522515" cy="88827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8CEFD93-51DA-45A8-9821-5B00360E2286}"/>
                </a:ext>
              </a:extLst>
            </p:cNvPr>
            <p:cNvSpPr/>
            <p:nvPr/>
          </p:nvSpPr>
          <p:spPr>
            <a:xfrm>
              <a:off x="1271451" y="2299063"/>
              <a:ext cx="278674" cy="2786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4A411E-87A0-42BF-984A-436E01C2F674}"/>
                </a:ext>
              </a:extLst>
            </p:cNvPr>
            <p:cNvCxnSpPr>
              <a:stCxn id="2" idx="4"/>
            </p:cNvCxnSpPr>
            <p:nvPr/>
          </p:nvCxnSpPr>
          <p:spPr>
            <a:xfrm>
              <a:off x="1410788" y="2577737"/>
              <a:ext cx="0" cy="452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04DBE70-021E-4C51-83DB-8AC2169CDC27}"/>
                </a:ext>
              </a:extLst>
            </p:cNvPr>
            <p:cNvCxnSpPr/>
            <p:nvPr/>
          </p:nvCxnSpPr>
          <p:spPr>
            <a:xfrm flipH="1">
              <a:off x="1271451" y="3030583"/>
              <a:ext cx="139337" cy="1567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F38839E-6B7F-497C-A4F6-4E8C48FE920B}"/>
                </a:ext>
              </a:extLst>
            </p:cNvPr>
            <p:cNvCxnSpPr/>
            <p:nvPr/>
          </p:nvCxnSpPr>
          <p:spPr>
            <a:xfrm>
              <a:off x="1410788" y="3030583"/>
              <a:ext cx="139337" cy="1567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60C99A5-CEE6-4A6A-B6EE-5A9096E51454}"/>
                </a:ext>
              </a:extLst>
            </p:cNvPr>
            <p:cNvCxnSpPr>
              <a:cxnSpLocks/>
            </p:cNvCxnSpPr>
            <p:nvPr/>
          </p:nvCxnSpPr>
          <p:spPr>
            <a:xfrm>
              <a:off x="1149531" y="2690949"/>
              <a:ext cx="5225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BE3F18-614F-40C5-9B00-91B85890948A}"/>
              </a:ext>
            </a:extLst>
          </p:cNvPr>
          <p:cNvCxnSpPr>
            <a:cxnSpLocks/>
          </p:cNvCxnSpPr>
          <p:nvPr/>
        </p:nvCxnSpPr>
        <p:spPr>
          <a:xfrm flipV="1">
            <a:off x="475063" y="3735977"/>
            <a:ext cx="799832" cy="849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9CD966F-3D9D-4D8B-A298-8262D76BDA09}"/>
              </a:ext>
            </a:extLst>
          </p:cNvPr>
          <p:cNvCxnSpPr>
            <a:cxnSpLocks/>
          </p:cNvCxnSpPr>
          <p:nvPr/>
        </p:nvCxnSpPr>
        <p:spPr>
          <a:xfrm flipV="1">
            <a:off x="475063" y="3992294"/>
            <a:ext cx="988318" cy="593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982292-CCB3-48E7-A0A5-731FBAB1907D}"/>
              </a:ext>
            </a:extLst>
          </p:cNvPr>
          <p:cNvSpPr txBox="1"/>
          <p:nvPr/>
        </p:nvSpPr>
        <p:spPr>
          <a:xfrm>
            <a:off x="700992" y="4150560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3º</a:t>
            </a:r>
            <a:endParaRPr lang="ko-KR" altLang="en-US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2E1176-6985-4367-9D62-1F785037EDF2}"/>
              </a:ext>
            </a:extLst>
          </p:cNvPr>
          <p:cNvSpPr txBox="1"/>
          <p:nvPr/>
        </p:nvSpPr>
        <p:spPr>
          <a:xfrm>
            <a:off x="3682217" y="1052060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C00000"/>
                </a:solidFill>
              </a:rPr>
              <a:t>X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758800-EE89-44E9-A916-1CC1B42F2C85}"/>
              </a:ext>
            </a:extLst>
          </p:cNvPr>
          <p:cNvSpPr txBox="1"/>
          <p:nvPr/>
        </p:nvSpPr>
        <p:spPr>
          <a:xfrm>
            <a:off x="3591682" y="4362845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C00000"/>
                </a:solidFill>
              </a:rPr>
              <a:t>X</a:t>
            </a:r>
            <a:endParaRPr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AE367E-6B23-42FA-9BF1-A563FFCEE32D}"/>
              </a:ext>
            </a:extLst>
          </p:cNvPr>
          <p:cNvSpPr txBox="1"/>
          <p:nvPr/>
        </p:nvSpPr>
        <p:spPr>
          <a:xfrm>
            <a:off x="4214183" y="1822768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accent1"/>
                </a:solidFill>
              </a:rPr>
              <a:t>X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5F058D-8733-4F84-B2A8-0305E7657BD4}"/>
              </a:ext>
            </a:extLst>
          </p:cNvPr>
          <p:cNvSpPr txBox="1"/>
          <p:nvPr/>
        </p:nvSpPr>
        <p:spPr>
          <a:xfrm>
            <a:off x="4272211" y="3627340"/>
            <a:ext cx="41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chemeClr val="accent1"/>
                </a:solidFill>
              </a:rPr>
              <a:t>X</a:t>
            </a:r>
            <a:endParaRPr lang="ko-KR" altLang="en-US" sz="2800" b="1">
              <a:solidFill>
                <a:schemeClr val="accent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8BA0EA2-0123-4C40-6E1E-BF90EB8D1CB1}"/>
              </a:ext>
            </a:extLst>
          </p:cNvPr>
          <p:cNvSpPr/>
          <p:nvPr/>
        </p:nvSpPr>
        <p:spPr>
          <a:xfrm>
            <a:off x="8760153" y="1351980"/>
            <a:ext cx="3378925" cy="337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4624D8-BC5C-2301-A687-85DA1D71BBF2}"/>
              </a:ext>
            </a:extLst>
          </p:cNvPr>
          <p:cNvSpPr txBox="1"/>
          <p:nvPr/>
        </p:nvSpPr>
        <p:spPr>
          <a:xfrm>
            <a:off x="10356025" y="27959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1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50F10CE-3121-05BB-52DC-181417D66B20}"/>
              </a:ext>
            </a:extLst>
          </p:cNvPr>
          <p:cNvGrpSpPr/>
          <p:nvPr/>
        </p:nvGrpSpPr>
        <p:grpSpPr>
          <a:xfrm>
            <a:off x="2337006" y="1518806"/>
            <a:ext cx="7517988" cy="3820387"/>
            <a:chOff x="694195" y="3466795"/>
            <a:chExt cx="5146765" cy="1990803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F2183DA6-1E14-C562-C211-8479C18B4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195" y="3466795"/>
              <a:ext cx="5146765" cy="1990803"/>
            </a:xfrm>
            <a:prstGeom prst="rect">
              <a:avLst/>
            </a:prstGeom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92177F8C-645E-6A11-7BDC-3F2429289B4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634" y="4310743"/>
              <a:ext cx="38560" cy="504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C902771B-5242-3B44-BC3B-42F4EC975AB1}"/>
                </a:ext>
              </a:extLst>
            </p:cNvPr>
            <p:cNvCxnSpPr>
              <a:cxnSpLocks/>
            </p:cNvCxnSpPr>
            <p:nvPr/>
          </p:nvCxnSpPr>
          <p:spPr>
            <a:xfrm>
              <a:off x="2155371" y="4367349"/>
              <a:ext cx="38560" cy="504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E73A4D60-88F8-A806-2111-354E8A614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24251" y="4241075"/>
              <a:ext cx="38560" cy="504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22A508-ECB0-998C-898E-294808585E61}"/>
              </a:ext>
            </a:extLst>
          </p:cNvPr>
          <p:cNvSpPr txBox="1"/>
          <p:nvPr/>
        </p:nvSpPr>
        <p:spPr>
          <a:xfrm>
            <a:off x="189240" y="27867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경로 분할</a:t>
            </a:r>
          </a:p>
        </p:txBody>
      </p:sp>
    </p:spTree>
    <p:extLst>
      <p:ext uri="{BB962C8B-B14F-4D97-AF65-F5344CB8AC3E}">
        <p14:creationId xmlns:p14="http://schemas.microsoft.com/office/powerpoint/2010/main" val="53063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73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이승진</dc:creator>
  <cp:lastModifiedBy>이승진</cp:lastModifiedBy>
  <cp:revision>18</cp:revision>
  <dcterms:created xsi:type="dcterms:W3CDTF">2022-06-01T13:44:59Z</dcterms:created>
  <dcterms:modified xsi:type="dcterms:W3CDTF">2022-06-07T11:20:23Z</dcterms:modified>
</cp:coreProperties>
</file>