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78" r:id="rId3"/>
    <p:sldId id="267" r:id="rId4"/>
    <p:sldId id="290" r:id="rId5"/>
    <p:sldId id="284" r:id="rId6"/>
    <p:sldId id="285" r:id="rId7"/>
    <p:sldId id="292" r:id="rId8"/>
    <p:sldId id="291" r:id="rId9"/>
    <p:sldId id="277" r:id="rId10"/>
    <p:sldId id="294" r:id="rId11"/>
    <p:sldId id="286" r:id="rId12"/>
    <p:sldId id="289" r:id="rId13"/>
    <p:sldId id="275" r:id="rId14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여기어때 잘난체 OTF" panose="020B0600000101010101" pitchFamily="34" charset="-127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59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28116-6ECB-325B-2CB7-838A2A1D9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946BE7-17D0-203C-21F2-FBCD4234F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4CAEE-9444-1602-A3EB-264C7852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8126-90A7-424F-B548-0DA9A5303BF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553CC-6866-45CB-6D1D-766EAE31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E9EF8-BB10-2E95-FE84-6878F777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31E9-4F4A-451D-9155-C4FBA229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9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DF1E4-FB5A-3A33-4DB8-2BD11065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B7874D-930A-51BD-32CB-A2E4EEB7F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2063F-B7F7-BD1B-4049-14EC1058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8126-90A7-424F-B548-0DA9A5303BF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96ADB6-EC16-0EB6-A2B8-167F4503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2C91A-4EC8-656B-1FEB-4D00EF42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31E9-4F4A-451D-9155-C4FBA229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7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6F90EB-B3CC-B3FA-D697-7B5B74442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D1D5E5-ED99-96D8-5BD3-9A90523DA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ABB6F-1701-4FF6-9F8D-CB0283A8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8126-90A7-424F-B548-0DA9A5303BF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D44EC-6F6F-AE3E-0263-213EF545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3CC34-59EA-FA27-0F0F-D33AA2FB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31E9-4F4A-451D-9155-C4FBA229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3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CC229-B1BE-27A4-69C9-B7E34BCB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E937C-0FF5-35F0-93A5-95AA4B66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EEF78-1EDF-51C5-84A1-990264D4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8126-90A7-424F-B548-0DA9A5303BF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717400-AA40-B1CD-9C28-6FD3CFE9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255C7-B382-AA6F-BCB4-CE62037C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31E9-4F4A-451D-9155-C4FBA229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0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4B333-6BCC-DDD5-A7CA-1B406A25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9F0EB-13E8-9AD9-D9DA-AACC4E3CD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ADE2E-AB44-1E7C-F8B8-42FD8FD1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8126-90A7-424F-B548-0DA9A5303BF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191B1-D0C3-DB19-79C4-09B199A8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26D37-61BD-3A86-50A7-708FB673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31E9-4F4A-451D-9155-C4FBA229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7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D88E-0E31-7773-E429-5B196B3A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BA46F-DFC7-7EE9-6344-875B52AFD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06B52-3C8E-E4D6-5911-640725329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93617D-3419-6110-A033-3A695FCE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8126-90A7-424F-B548-0DA9A5303BF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21C6A5-5B76-B0DB-F541-2502CE4A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CCAF53-DD4B-C1E5-F8CE-D47375D1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31E9-4F4A-451D-9155-C4FBA229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6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E2170-FEDB-86CC-4071-F523D486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D2142-9331-04A3-6853-05D7EBFF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826689-0DF2-67D6-3DD2-B1CC1A29E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2E7498-A351-0692-738A-07812D263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F36DC-ED6F-F7CA-1319-D97392809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9A7019-4141-F47D-ACDB-18807B61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8126-90A7-424F-B548-0DA9A5303BF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063BD7-60BE-6D84-821E-EE0DC82D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472792-529F-E75C-DDC5-D28E6A25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31E9-4F4A-451D-9155-C4FBA229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0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3554F-7D09-2858-F609-6A7B653F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25EC17-C498-0590-E646-6950471B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8126-90A7-424F-B548-0DA9A5303BF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789574-ED59-E525-9BDC-C786ADA5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7A1D4D-1391-1298-825A-05EF11D1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31E9-4F4A-451D-9155-C4FBA229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2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66BD65-D2E8-A2C7-A6BC-21D176F2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8126-90A7-424F-B548-0DA9A5303BF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7F4B04-6C52-C3CF-A4CD-43A7B8C2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94CDA0-A956-06D3-EC12-F1663D2D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31E9-4F4A-451D-9155-C4FBA229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7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9F0B3-E175-5094-262D-74BDC476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marL="0" indent="0" algn="l">
              <a:lnSpc>
                <a:spcPct val="120000"/>
              </a:lnSpc>
              <a:buFont typeface="+mj-lt"/>
              <a:buNone/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E029C-C163-37E0-69C1-B6C7CFBD1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663576-8E7E-A7D9-91D9-019EF5DFA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98A16E-3209-552C-6402-059CFB73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8126-90A7-424F-B548-0DA9A5303BF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DD929B-D05F-FBA6-A590-9DAA8C42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104170-8488-FE1B-3B88-94BA6675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31E9-4F4A-451D-9155-C4FBA229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8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ADC56-B55A-1603-98F7-481AC25A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2D08F7-DF4C-9570-AF67-1F07312C4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FF21E-4706-816C-8860-BDE29EC5E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125AB7-92DD-4FBC-EAD3-E4B43C7C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8126-90A7-424F-B548-0DA9A5303BF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FF4BF3-01DE-9111-8C9F-525D45F7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D14ECA-D179-41E2-DCDE-3706D75C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31E9-4F4A-451D-9155-C4FBA229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2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EA7D73-8EC3-C4BE-DAE0-095BF987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E6F33-02FA-446E-4CCA-F8342C992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49DE1-698F-319A-36B9-F0944C008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defRPr>
            </a:lvl1pPr>
          </a:lstStyle>
          <a:p>
            <a:fld id="{31308126-90A7-424F-B548-0DA9A5303BF2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0357D-F053-0921-2C94-0DC2A90AC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A64CA-7D3F-B054-6B6F-E8C78827B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defRPr>
            </a:lvl1pPr>
          </a:lstStyle>
          <a:p>
            <a:fld id="{085831E9-4F4A-451D-9155-C4FBA229B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3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여기어때 잘난체 OTF" panose="020B0600000101010101" pitchFamily="34" charset="-127"/>
          <a:ea typeface="여기어때 잘난체 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여기어때 잘난체 OTF" panose="020B0600000101010101" pitchFamily="34" charset="-127"/>
          <a:ea typeface="여기어때 잘난체 OTF" panose="020B0600000101010101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여기어때 잘난체 OTF" panose="020B0600000101010101" pitchFamily="34" charset="-127"/>
          <a:ea typeface="여기어때 잘난체 OTF" panose="020B0600000101010101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여기어때 잘난체 OTF" panose="020B0600000101010101" pitchFamily="34" charset="-127"/>
          <a:ea typeface="여기어때 잘난체 OTF" panose="020B0600000101010101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여기어때 잘난체 OTF" panose="020B0600000101010101" pitchFamily="34" charset="-127"/>
          <a:ea typeface="여기어때 잘난체 OTF" panose="020B0600000101010101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여기어때 잘난체 OTF" panose="020B0600000101010101" pitchFamily="34" charset="-127"/>
          <a:ea typeface="여기어때 잘난체 OTF" panose="020B0600000101010101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97BFBD8C-7C87-AAE0-94BD-9E782B82A976}"/>
              </a:ext>
            </a:extLst>
          </p:cNvPr>
          <p:cNvGrpSpPr/>
          <p:nvPr/>
        </p:nvGrpSpPr>
        <p:grpSpPr>
          <a:xfrm>
            <a:off x="2830962" y="1440593"/>
            <a:ext cx="6530076" cy="4045407"/>
            <a:chOff x="192000" y="161036"/>
            <a:chExt cx="11808000" cy="6535928"/>
          </a:xfrm>
        </p:grpSpPr>
        <p:sp>
          <p:nvSpPr>
            <p:cNvPr id="41" name="사각형: 둥근 위쪽 모서리 40">
              <a:extLst>
                <a:ext uri="{FF2B5EF4-FFF2-40B4-BE49-F238E27FC236}">
                  <a16:creationId xmlns:a16="http://schemas.microsoft.com/office/drawing/2014/main" id="{37BD015F-389E-C555-DB18-2A292A465704}"/>
                </a:ext>
              </a:extLst>
            </p:cNvPr>
            <p:cNvSpPr/>
            <p:nvPr/>
          </p:nvSpPr>
          <p:spPr>
            <a:xfrm>
              <a:off x="192000" y="161036"/>
              <a:ext cx="11808000" cy="806881"/>
            </a:xfrm>
            <a:prstGeom prst="round2SameRect">
              <a:avLst/>
            </a:prstGeom>
            <a:solidFill>
              <a:srgbClr val="425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사각형: 둥근 위쪽 모서리 41">
              <a:extLst>
                <a:ext uri="{FF2B5EF4-FFF2-40B4-BE49-F238E27FC236}">
                  <a16:creationId xmlns:a16="http://schemas.microsoft.com/office/drawing/2014/main" id="{C71A8766-477F-D434-3D75-51A029591C7A}"/>
                </a:ext>
              </a:extLst>
            </p:cNvPr>
            <p:cNvSpPr/>
            <p:nvPr/>
          </p:nvSpPr>
          <p:spPr>
            <a:xfrm>
              <a:off x="192000" y="967917"/>
              <a:ext cx="11808000" cy="5729047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254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endParaRPr lang="ko-KR" altLang="en-US" sz="2000" b="1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56828CDF-3D2C-0D6C-240B-D1DAEC74704A}"/>
              </a:ext>
            </a:extLst>
          </p:cNvPr>
          <p:cNvSpPr/>
          <p:nvPr/>
        </p:nvSpPr>
        <p:spPr>
          <a:xfrm>
            <a:off x="8997950" y="1578158"/>
            <a:ext cx="225521" cy="227493"/>
          </a:xfrm>
          <a:custGeom>
            <a:avLst/>
            <a:gdLst>
              <a:gd name="connsiteX0" fmla="*/ 372193 w 711517"/>
              <a:gd name="connsiteY0" fmla="*/ 605492 h 717737"/>
              <a:gd name="connsiteX1" fmla="*/ 484438 w 711517"/>
              <a:gd name="connsiteY1" fmla="*/ 605492 h 717737"/>
              <a:gd name="connsiteX2" fmla="*/ 484438 w 711517"/>
              <a:gd name="connsiteY2" fmla="*/ 717737 h 717737"/>
              <a:gd name="connsiteX3" fmla="*/ 372193 w 711517"/>
              <a:gd name="connsiteY3" fmla="*/ 717737 h 717737"/>
              <a:gd name="connsiteX4" fmla="*/ 113585 w 711517"/>
              <a:gd name="connsiteY4" fmla="*/ 494585 h 717737"/>
              <a:gd name="connsiteX5" fmla="*/ 221694 w 711517"/>
              <a:gd name="connsiteY5" fmla="*/ 494585 h 717737"/>
              <a:gd name="connsiteX6" fmla="*/ 221694 w 711517"/>
              <a:gd name="connsiteY6" fmla="*/ 602694 h 717737"/>
              <a:gd name="connsiteX7" fmla="*/ 113585 w 711517"/>
              <a:gd name="connsiteY7" fmla="*/ 602694 h 717737"/>
              <a:gd name="connsiteX8" fmla="*/ 63338 w 711517"/>
              <a:gd name="connsiteY8" fmla="*/ 444338 h 717737"/>
              <a:gd name="connsiteX9" fmla="*/ 63338 w 711517"/>
              <a:gd name="connsiteY9" fmla="*/ 652942 h 717737"/>
              <a:gd name="connsiteX10" fmla="*/ 271942 w 711517"/>
              <a:gd name="connsiteY10" fmla="*/ 652942 h 717737"/>
              <a:gd name="connsiteX11" fmla="*/ 271942 w 711517"/>
              <a:gd name="connsiteY11" fmla="*/ 444338 h 717737"/>
              <a:gd name="connsiteX12" fmla="*/ 595228 w 711517"/>
              <a:gd name="connsiteY12" fmla="*/ 381000 h 717737"/>
              <a:gd name="connsiteX13" fmla="*/ 707473 w 711517"/>
              <a:gd name="connsiteY13" fmla="*/ 381000 h 717737"/>
              <a:gd name="connsiteX14" fmla="*/ 707473 w 711517"/>
              <a:gd name="connsiteY14" fmla="*/ 493245 h 717737"/>
              <a:gd name="connsiteX15" fmla="*/ 707473 w 711517"/>
              <a:gd name="connsiteY15" fmla="*/ 605490 h 717737"/>
              <a:gd name="connsiteX16" fmla="*/ 707473 w 711517"/>
              <a:gd name="connsiteY16" fmla="*/ 717735 h 717737"/>
              <a:gd name="connsiteX17" fmla="*/ 595228 w 711517"/>
              <a:gd name="connsiteY17" fmla="*/ 717735 h 717737"/>
              <a:gd name="connsiteX18" fmla="*/ 595228 w 711517"/>
              <a:gd name="connsiteY18" fmla="*/ 605490 h 717737"/>
              <a:gd name="connsiteX19" fmla="*/ 482983 w 711517"/>
              <a:gd name="connsiteY19" fmla="*/ 605490 h 717737"/>
              <a:gd name="connsiteX20" fmla="*/ 482983 w 711517"/>
              <a:gd name="connsiteY20" fmla="*/ 493247 h 717737"/>
              <a:gd name="connsiteX21" fmla="*/ 372193 w 711517"/>
              <a:gd name="connsiteY21" fmla="*/ 493247 h 717737"/>
              <a:gd name="connsiteX22" fmla="*/ 372193 w 711517"/>
              <a:gd name="connsiteY22" fmla="*/ 381002 h 717737"/>
              <a:gd name="connsiteX23" fmla="*/ 484438 w 711517"/>
              <a:gd name="connsiteY23" fmla="*/ 381002 h 717737"/>
              <a:gd name="connsiteX24" fmla="*/ 484438 w 711517"/>
              <a:gd name="connsiteY24" fmla="*/ 493245 h 717737"/>
              <a:gd name="connsiteX25" fmla="*/ 595228 w 711517"/>
              <a:gd name="connsiteY25" fmla="*/ 493245 h 717737"/>
              <a:gd name="connsiteX26" fmla="*/ 0 w 711517"/>
              <a:gd name="connsiteY26" fmla="*/ 381000 h 717737"/>
              <a:gd name="connsiteX27" fmla="*/ 335280 w 711517"/>
              <a:gd name="connsiteY27" fmla="*/ 381000 h 717737"/>
              <a:gd name="connsiteX28" fmla="*/ 335280 w 711517"/>
              <a:gd name="connsiteY28" fmla="*/ 716280 h 717737"/>
              <a:gd name="connsiteX29" fmla="*/ 0 w 711517"/>
              <a:gd name="connsiteY29" fmla="*/ 716280 h 717737"/>
              <a:gd name="connsiteX30" fmla="*/ 489822 w 711517"/>
              <a:gd name="connsiteY30" fmla="*/ 113585 h 717737"/>
              <a:gd name="connsiteX31" fmla="*/ 597931 w 711517"/>
              <a:gd name="connsiteY31" fmla="*/ 113585 h 717737"/>
              <a:gd name="connsiteX32" fmla="*/ 597931 w 711517"/>
              <a:gd name="connsiteY32" fmla="*/ 221694 h 717737"/>
              <a:gd name="connsiteX33" fmla="*/ 489822 w 711517"/>
              <a:gd name="connsiteY33" fmla="*/ 221694 h 717737"/>
              <a:gd name="connsiteX34" fmla="*/ 113585 w 711517"/>
              <a:gd name="connsiteY34" fmla="*/ 113585 h 717737"/>
              <a:gd name="connsiteX35" fmla="*/ 221694 w 711517"/>
              <a:gd name="connsiteY35" fmla="*/ 113585 h 717737"/>
              <a:gd name="connsiteX36" fmla="*/ 221694 w 711517"/>
              <a:gd name="connsiteY36" fmla="*/ 221694 h 717737"/>
              <a:gd name="connsiteX37" fmla="*/ 113585 w 711517"/>
              <a:gd name="connsiteY37" fmla="*/ 221694 h 717737"/>
              <a:gd name="connsiteX38" fmla="*/ 439575 w 711517"/>
              <a:gd name="connsiteY38" fmla="*/ 63338 h 717737"/>
              <a:gd name="connsiteX39" fmla="*/ 439575 w 711517"/>
              <a:gd name="connsiteY39" fmla="*/ 271942 h 717737"/>
              <a:gd name="connsiteX40" fmla="*/ 648179 w 711517"/>
              <a:gd name="connsiteY40" fmla="*/ 271942 h 717737"/>
              <a:gd name="connsiteX41" fmla="*/ 648179 w 711517"/>
              <a:gd name="connsiteY41" fmla="*/ 63338 h 717737"/>
              <a:gd name="connsiteX42" fmla="*/ 63338 w 711517"/>
              <a:gd name="connsiteY42" fmla="*/ 63338 h 717737"/>
              <a:gd name="connsiteX43" fmla="*/ 63338 w 711517"/>
              <a:gd name="connsiteY43" fmla="*/ 271942 h 717737"/>
              <a:gd name="connsiteX44" fmla="*/ 271942 w 711517"/>
              <a:gd name="connsiteY44" fmla="*/ 271942 h 717737"/>
              <a:gd name="connsiteX45" fmla="*/ 271942 w 711517"/>
              <a:gd name="connsiteY45" fmla="*/ 63338 h 717737"/>
              <a:gd name="connsiteX46" fmla="*/ 376237 w 711517"/>
              <a:gd name="connsiteY46" fmla="*/ 0 h 717737"/>
              <a:gd name="connsiteX47" fmla="*/ 711517 w 711517"/>
              <a:gd name="connsiteY47" fmla="*/ 0 h 717737"/>
              <a:gd name="connsiteX48" fmla="*/ 711517 w 711517"/>
              <a:gd name="connsiteY48" fmla="*/ 335280 h 717737"/>
              <a:gd name="connsiteX49" fmla="*/ 376237 w 711517"/>
              <a:gd name="connsiteY49" fmla="*/ 335280 h 717737"/>
              <a:gd name="connsiteX50" fmla="*/ 0 w 711517"/>
              <a:gd name="connsiteY50" fmla="*/ 0 h 717737"/>
              <a:gd name="connsiteX51" fmla="*/ 335280 w 711517"/>
              <a:gd name="connsiteY51" fmla="*/ 0 h 717737"/>
              <a:gd name="connsiteX52" fmla="*/ 335280 w 711517"/>
              <a:gd name="connsiteY52" fmla="*/ 335280 h 717737"/>
              <a:gd name="connsiteX53" fmla="*/ 0 w 711517"/>
              <a:gd name="connsiteY53" fmla="*/ 335280 h 71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11517" h="717737">
                <a:moveTo>
                  <a:pt x="372193" y="605492"/>
                </a:moveTo>
                <a:lnTo>
                  <a:pt x="484438" y="605492"/>
                </a:lnTo>
                <a:lnTo>
                  <a:pt x="484438" y="717737"/>
                </a:lnTo>
                <a:lnTo>
                  <a:pt x="372193" y="717737"/>
                </a:lnTo>
                <a:close/>
                <a:moveTo>
                  <a:pt x="113585" y="494585"/>
                </a:moveTo>
                <a:lnTo>
                  <a:pt x="221694" y="494585"/>
                </a:lnTo>
                <a:lnTo>
                  <a:pt x="221694" y="602694"/>
                </a:lnTo>
                <a:lnTo>
                  <a:pt x="113585" y="602694"/>
                </a:lnTo>
                <a:close/>
                <a:moveTo>
                  <a:pt x="63338" y="444338"/>
                </a:moveTo>
                <a:lnTo>
                  <a:pt x="63338" y="652942"/>
                </a:lnTo>
                <a:lnTo>
                  <a:pt x="271942" y="652942"/>
                </a:lnTo>
                <a:lnTo>
                  <a:pt x="271942" y="444338"/>
                </a:lnTo>
                <a:close/>
                <a:moveTo>
                  <a:pt x="595228" y="381000"/>
                </a:moveTo>
                <a:lnTo>
                  <a:pt x="707473" y="381000"/>
                </a:lnTo>
                <a:lnTo>
                  <a:pt x="707473" y="493245"/>
                </a:lnTo>
                <a:lnTo>
                  <a:pt x="707473" y="605490"/>
                </a:lnTo>
                <a:lnTo>
                  <a:pt x="707473" y="717735"/>
                </a:lnTo>
                <a:lnTo>
                  <a:pt x="595228" y="717735"/>
                </a:lnTo>
                <a:lnTo>
                  <a:pt x="595228" y="605490"/>
                </a:lnTo>
                <a:lnTo>
                  <a:pt x="482983" y="605490"/>
                </a:lnTo>
                <a:lnTo>
                  <a:pt x="482983" y="493247"/>
                </a:lnTo>
                <a:lnTo>
                  <a:pt x="372193" y="493247"/>
                </a:lnTo>
                <a:lnTo>
                  <a:pt x="372193" y="381002"/>
                </a:lnTo>
                <a:lnTo>
                  <a:pt x="484438" y="381002"/>
                </a:lnTo>
                <a:lnTo>
                  <a:pt x="484438" y="493245"/>
                </a:lnTo>
                <a:lnTo>
                  <a:pt x="595228" y="493245"/>
                </a:lnTo>
                <a:close/>
                <a:moveTo>
                  <a:pt x="0" y="381000"/>
                </a:moveTo>
                <a:lnTo>
                  <a:pt x="335280" y="381000"/>
                </a:lnTo>
                <a:lnTo>
                  <a:pt x="335280" y="716280"/>
                </a:lnTo>
                <a:lnTo>
                  <a:pt x="0" y="716280"/>
                </a:lnTo>
                <a:close/>
                <a:moveTo>
                  <a:pt x="489822" y="113585"/>
                </a:moveTo>
                <a:lnTo>
                  <a:pt x="597931" y="113585"/>
                </a:lnTo>
                <a:lnTo>
                  <a:pt x="597931" y="221694"/>
                </a:lnTo>
                <a:lnTo>
                  <a:pt x="489822" y="221694"/>
                </a:lnTo>
                <a:close/>
                <a:moveTo>
                  <a:pt x="113585" y="113585"/>
                </a:moveTo>
                <a:lnTo>
                  <a:pt x="221694" y="113585"/>
                </a:lnTo>
                <a:lnTo>
                  <a:pt x="221694" y="221694"/>
                </a:lnTo>
                <a:lnTo>
                  <a:pt x="113585" y="221694"/>
                </a:lnTo>
                <a:close/>
                <a:moveTo>
                  <a:pt x="439575" y="63338"/>
                </a:moveTo>
                <a:lnTo>
                  <a:pt x="439575" y="271942"/>
                </a:lnTo>
                <a:lnTo>
                  <a:pt x="648179" y="271942"/>
                </a:lnTo>
                <a:lnTo>
                  <a:pt x="648179" y="63338"/>
                </a:lnTo>
                <a:close/>
                <a:moveTo>
                  <a:pt x="63338" y="63338"/>
                </a:moveTo>
                <a:lnTo>
                  <a:pt x="63338" y="271942"/>
                </a:lnTo>
                <a:lnTo>
                  <a:pt x="271942" y="271942"/>
                </a:lnTo>
                <a:lnTo>
                  <a:pt x="271942" y="63338"/>
                </a:lnTo>
                <a:close/>
                <a:moveTo>
                  <a:pt x="376237" y="0"/>
                </a:moveTo>
                <a:lnTo>
                  <a:pt x="711517" y="0"/>
                </a:lnTo>
                <a:lnTo>
                  <a:pt x="711517" y="335280"/>
                </a:lnTo>
                <a:lnTo>
                  <a:pt x="376237" y="335280"/>
                </a:lnTo>
                <a:close/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AC6B077-D356-E281-433B-61876DC0073C}"/>
              </a:ext>
            </a:extLst>
          </p:cNvPr>
          <p:cNvGrpSpPr/>
          <p:nvPr/>
        </p:nvGrpSpPr>
        <p:grpSpPr>
          <a:xfrm>
            <a:off x="3005396" y="1573304"/>
            <a:ext cx="3181096" cy="206244"/>
            <a:chOff x="3002582" y="1629633"/>
            <a:chExt cx="2284357" cy="121339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4C88773-89C3-3352-0281-73538E6C4018}"/>
                </a:ext>
              </a:extLst>
            </p:cNvPr>
            <p:cNvSpPr/>
            <p:nvPr/>
          </p:nvSpPr>
          <p:spPr>
            <a:xfrm>
              <a:off x="3002582" y="1629633"/>
              <a:ext cx="144770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2C55F87-6EA6-04D5-E1C2-A545A359A57F}"/>
                </a:ext>
              </a:extLst>
            </p:cNvPr>
            <p:cNvSpPr/>
            <p:nvPr/>
          </p:nvSpPr>
          <p:spPr>
            <a:xfrm>
              <a:off x="3184567" y="1629633"/>
              <a:ext cx="144770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6CDD7348-2C2B-325B-51DB-751ACF3DEC70}"/>
                </a:ext>
              </a:extLst>
            </p:cNvPr>
            <p:cNvSpPr/>
            <p:nvPr/>
          </p:nvSpPr>
          <p:spPr>
            <a:xfrm>
              <a:off x="3366551" y="1629633"/>
              <a:ext cx="144770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EBA56B97-7356-A616-49B9-09A9D926CF10}"/>
                </a:ext>
              </a:extLst>
            </p:cNvPr>
            <p:cNvSpPr/>
            <p:nvPr/>
          </p:nvSpPr>
          <p:spPr>
            <a:xfrm>
              <a:off x="3738939" y="1629634"/>
              <a:ext cx="1548000" cy="1188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49" name="자유형 10">
              <a:extLst>
                <a:ext uri="{FF2B5EF4-FFF2-40B4-BE49-F238E27FC236}">
                  <a16:creationId xmlns:a16="http://schemas.microsoft.com/office/drawing/2014/main" id="{B2492EBA-8461-B366-B2A3-C2DCDF8CF99A}"/>
                </a:ext>
              </a:extLst>
            </p:cNvPr>
            <p:cNvSpPr/>
            <p:nvPr/>
          </p:nvSpPr>
          <p:spPr>
            <a:xfrm>
              <a:off x="3563231" y="1634063"/>
              <a:ext cx="144770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0" name="Object 2">
            <a:extLst>
              <a:ext uri="{FF2B5EF4-FFF2-40B4-BE49-F238E27FC236}">
                <a16:creationId xmlns:a16="http://schemas.microsoft.com/office/drawing/2014/main" id="{BBFE65C9-16C8-F14B-A38B-1842220B3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224" y="640671"/>
            <a:ext cx="4964499" cy="940163"/>
          </a:xfrm>
          <a:prstGeom prst="rect">
            <a:avLst/>
          </a:prstGeom>
        </p:spPr>
      </p:pic>
      <p:pic>
        <p:nvPicPr>
          <p:cNvPr id="51" name="Object 3">
            <a:extLst>
              <a:ext uri="{FF2B5EF4-FFF2-40B4-BE49-F238E27FC236}">
                <a16:creationId xmlns:a16="http://schemas.microsoft.com/office/drawing/2014/main" id="{0B61C6DE-3487-0886-3CCA-9EF5739C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78" y="1250020"/>
            <a:ext cx="4999411" cy="895866"/>
          </a:xfrm>
          <a:prstGeom prst="rect">
            <a:avLst/>
          </a:prstGeom>
        </p:spPr>
      </p:pic>
      <p:pic>
        <p:nvPicPr>
          <p:cNvPr id="53" name="Object 4">
            <a:extLst>
              <a:ext uri="{FF2B5EF4-FFF2-40B4-BE49-F238E27FC236}">
                <a16:creationId xmlns:a16="http://schemas.microsoft.com/office/drawing/2014/main" id="{D56C1B8B-C203-A620-F651-DE179C672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884" y="3819169"/>
            <a:ext cx="3684458" cy="7345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90EED82-D358-4B95-4920-0D875580E771}"/>
              </a:ext>
            </a:extLst>
          </p:cNvPr>
          <p:cNvSpPr txBox="1"/>
          <p:nvPr/>
        </p:nvSpPr>
        <p:spPr>
          <a:xfrm>
            <a:off x="4361217" y="3254117"/>
            <a:ext cx="3469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UI </a:t>
            </a:r>
            <a:r>
              <a:rPr lang="ko-KR" altLang="en-US" sz="4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설계 발표</a:t>
            </a:r>
            <a:endParaRPr lang="en-US" sz="44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27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B9808-01DE-5F8B-A491-96960127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관리자 페이지</a:t>
            </a:r>
            <a:endParaRPr 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3503FFE-8DF0-5037-DF71-DD3AFACBDBDB}"/>
              </a:ext>
            </a:extLst>
          </p:cNvPr>
          <p:cNvSpPr/>
          <p:nvPr/>
        </p:nvSpPr>
        <p:spPr>
          <a:xfrm>
            <a:off x="10787840" y="1578158"/>
            <a:ext cx="225521" cy="227493"/>
          </a:xfrm>
          <a:custGeom>
            <a:avLst/>
            <a:gdLst>
              <a:gd name="connsiteX0" fmla="*/ 372193 w 711517"/>
              <a:gd name="connsiteY0" fmla="*/ 605492 h 717737"/>
              <a:gd name="connsiteX1" fmla="*/ 484438 w 711517"/>
              <a:gd name="connsiteY1" fmla="*/ 605492 h 717737"/>
              <a:gd name="connsiteX2" fmla="*/ 484438 w 711517"/>
              <a:gd name="connsiteY2" fmla="*/ 717737 h 717737"/>
              <a:gd name="connsiteX3" fmla="*/ 372193 w 711517"/>
              <a:gd name="connsiteY3" fmla="*/ 717737 h 717737"/>
              <a:gd name="connsiteX4" fmla="*/ 113585 w 711517"/>
              <a:gd name="connsiteY4" fmla="*/ 494585 h 717737"/>
              <a:gd name="connsiteX5" fmla="*/ 221694 w 711517"/>
              <a:gd name="connsiteY5" fmla="*/ 494585 h 717737"/>
              <a:gd name="connsiteX6" fmla="*/ 221694 w 711517"/>
              <a:gd name="connsiteY6" fmla="*/ 602694 h 717737"/>
              <a:gd name="connsiteX7" fmla="*/ 113585 w 711517"/>
              <a:gd name="connsiteY7" fmla="*/ 602694 h 717737"/>
              <a:gd name="connsiteX8" fmla="*/ 63338 w 711517"/>
              <a:gd name="connsiteY8" fmla="*/ 444338 h 717737"/>
              <a:gd name="connsiteX9" fmla="*/ 63338 w 711517"/>
              <a:gd name="connsiteY9" fmla="*/ 652942 h 717737"/>
              <a:gd name="connsiteX10" fmla="*/ 271942 w 711517"/>
              <a:gd name="connsiteY10" fmla="*/ 652942 h 717737"/>
              <a:gd name="connsiteX11" fmla="*/ 271942 w 711517"/>
              <a:gd name="connsiteY11" fmla="*/ 444338 h 717737"/>
              <a:gd name="connsiteX12" fmla="*/ 595228 w 711517"/>
              <a:gd name="connsiteY12" fmla="*/ 381000 h 717737"/>
              <a:gd name="connsiteX13" fmla="*/ 707473 w 711517"/>
              <a:gd name="connsiteY13" fmla="*/ 381000 h 717737"/>
              <a:gd name="connsiteX14" fmla="*/ 707473 w 711517"/>
              <a:gd name="connsiteY14" fmla="*/ 493245 h 717737"/>
              <a:gd name="connsiteX15" fmla="*/ 707473 w 711517"/>
              <a:gd name="connsiteY15" fmla="*/ 605490 h 717737"/>
              <a:gd name="connsiteX16" fmla="*/ 707473 w 711517"/>
              <a:gd name="connsiteY16" fmla="*/ 717735 h 717737"/>
              <a:gd name="connsiteX17" fmla="*/ 595228 w 711517"/>
              <a:gd name="connsiteY17" fmla="*/ 717735 h 717737"/>
              <a:gd name="connsiteX18" fmla="*/ 595228 w 711517"/>
              <a:gd name="connsiteY18" fmla="*/ 605490 h 717737"/>
              <a:gd name="connsiteX19" fmla="*/ 482983 w 711517"/>
              <a:gd name="connsiteY19" fmla="*/ 605490 h 717737"/>
              <a:gd name="connsiteX20" fmla="*/ 482983 w 711517"/>
              <a:gd name="connsiteY20" fmla="*/ 493247 h 717737"/>
              <a:gd name="connsiteX21" fmla="*/ 372193 w 711517"/>
              <a:gd name="connsiteY21" fmla="*/ 493247 h 717737"/>
              <a:gd name="connsiteX22" fmla="*/ 372193 w 711517"/>
              <a:gd name="connsiteY22" fmla="*/ 381002 h 717737"/>
              <a:gd name="connsiteX23" fmla="*/ 484438 w 711517"/>
              <a:gd name="connsiteY23" fmla="*/ 381002 h 717737"/>
              <a:gd name="connsiteX24" fmla="*/ 484438 w 711517"/>
              <a:gd name="connsiteY24" fmla="*/ 493245 h 717737"/>
              <a:gd name="connsiteX25" fmla="*/ 595228 w 711517"/>
              <a:gd name="connsiteY25" fmla="*/ 493245 h 717737"/>
              <a:gd name="connsiteX26" fmla="*/ 0 w 711517"/>
              <a:gd name="connsiteY26" fmla="*/ 381000 h 717737"/>
              <a:gd name="connsiteX27" fmla="*/ 335280 w 711517"/>
              <a:gd name="connsiteY27" fmla="*/ 381000 h 717737"/>
              <a:gd name="connsiteX28" fmla="*/ 335280 w 711517"/>
              <a:gd name="connsiteY28" fmla="*/ 716280 h 717737"/>
              <a:gd name="connsiteX29" fmla="*/ 0 w 711517"/>
              <a:gd name="connsiteY29" fmla="*/ 716280 h 717737"/>
              <a:gd name="connsiteX30" fmla="*/ 489822 w 711517"/>
              <a:gd name="connsiteY30" fmla="*/ 113585 h 717737"/>
              <a:gd name="connsiteX31" fmla="*/ 597931 w 711517"/>
              <a:gd name="connsiteY31" fmla="*/ 113585 h 717737"/>
              <a:gd name="connsiteX32" fmla="*/ 597931 w 711517"/>
              <a:gd name="connsiteY32" fmla="*/ 221694 h 717737"/>
              <a:gd name="connsiteX33" fmla="*/ 489822 w 711517"/>
              <a:gd name="connsiteY33" fmla="*/ 221694 h 717737"/>
              <a:gd name="connsiteX34" fmla="*/ 113585 w 711517"/>
              <a:gd name="connsiteY34" fmla="*/ 113585 h 717737"/>
              <a:gd name="connsiteX35" fmla="*/ 221694 w 711517"/>
              <a:gd name="connsiteY35" fmla="*/ 113585 h 717737"/>
              <a:gd name="connsiteX36" fmla="*/ 221694 w 711517"/>
              <a:gd name="connsiteY36" fmla="*/ 221694 h 717737"/>
              <a:gd name="connsiteX37" fmla="*/ 113585 w 711517"/>
              <a:gd name="connsiteY37" fmla="*/ 221694 h 717737"/>
              <a:gd name="connsiteX38" fmla="*/ 439575 w 711517"/>
              <a:gd name="connsiteY38" fmla="*/ 63338 h 717737"/>
              <a:gd name="connsiteX39" fmla="*/ 439575 w 711517"/>
              <a:gd name="connsiteY39" fmla="*/ 271942 h 717737"/>
              <a:gd name="connsiteX40" fmla="*/ 648179 w 711517"/>
              <a:gd name="connsiteY40" fmla="*/ 271942 h 717737"/>
              <a:gd name="connsiteX41" fmla="*/ 648179 w 711517"/>
              <a:gd name="connsiteY41" fmla="*/ 63338 h 717737"/>
              <a:gd name="connsiteX42" fmla="*/ 63338 w 711517"/>
              <a:gd name="connsiteY42" fmla="*/ 63338 h 717737"/>
              <a:gd name="connsiteX43" fmla="*/ 63338 w 711517"/>
              <a:gd name="connsiteY43" fmla="*/ 271942 h 717737"/>
              <a:gd name="connsiteX44" fmla="*/ 271942 w 711517"/>
              <a:gd name="connsiteY44" fmla="*/ 271942 h 717737"/>
              <a:gd name="connsiteX45" fmla="*/ 271942 w 711517"/>
              <a:gd name="connsiteY45" fmla="*/ 63338 h 717737"/>
              <a:gd name="connsiteX46" fmla="*/ 376237 w 711517"/>
              <a:gd name="connsiteY46" fmla="*/ 0 h 717737"/>
              <a:gd name="connsiteX47" fmla="*/ 711517 w 711517"/>
              <a:gd name="connsiteY47" fmla="*/ 0 h 717737"/>
              <a:gd name="connsiteX48" fmla="*/ 711517 w 711517"/>
              <a:gd name="connsiteY48" fmla="*/ 335280 h 717737"/>
              <a:gd name="connsiteX49" fmla="*/ 376237 w 711517"/>
              <a:gd name="connsiteY49" fmla="*/ 335280 h 717737"/>
              <a:gd name="connsiteX50" fmla="*/ 0 w 711517"/>
              <a:gd name="connsiteY50" fmla="*/ 0 h 717737"/>
              <a:gd name="connsiteX51" fmla="*/ 335280 w 711517"/>
              <a:gd name="connsiteY51" fmla="*/ 0 h 717737"/>
              <a:gd name="connsiteX52" fmla="*/ 335280 w 711517"/>
              <a:gd name="connsiteY52" fmla="*/ 335280 h 717737"/>
              <a:gd name="connsiteX53" fmla="*/ 0 w 711517"/>
              <a:gd name="connsiteY53" fmla="*/ 335280 h 71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11517" h="717737">
                <a:moveTo>
                  <a:pt x="372193" y="605492"/>
                </a:moveTo>
                <a:lnTo>
                  <a:pt x="484438" y="605492"/>
                </a:lnTo>
                <a:lnTo>
                  <a:pt x="484438" y="717737"/>
                </a:lnTo>
                <a:lnTo>
                  <a:pt x="372193" y="717737"/>
                </a:lnTo>
                <a:close/>
                <a:moveTo>
                  <a:pt x="113585" y="494585"/>
                </a:moveTo>
                <a:lnTo>
                  <a:pt x="221694" y="494585"/>
                </a:lnTo>
                <a:lnTo>
                  <a:pt x="221694" y="602694"/>
                </a:lnTo>
                <a:lnTo>
                  <a:pt x="113585" y="602694"/>
                </a:lnTo>
                <a:close/>
                <a:moveTo>
                  <a:pt x="63338" y="444338"/>
                </a:moveTo>
                <a:lnTo>
                  <a:pt x="63338" y="652942"/>
                </a:lnTo>
                <a:lnTo>
                  <a:pt x="271942" y="652942"/>
                </a:lnTo>
                <a:lnTo>
                  <a:pt x="271942" y="444338"/>
                </a:lnTo>
                <a:close/>
                <a:moveTo>
                  <a:pt x="595228" y="381000"/>
                </a:moveTo>
                <a:lnTo>
                  <a:pt x="707473" y="381000"/>
                </a:lnTo>
                <a:lnTo>
                  <a:pt x="707473" y="493245"/>
                </a:lnTo>
                <a:lnTo>
                  <a:pt x="707473" y="605490"/>
                </a:lnTo>
                <a:lnTo>
                  <a:pt x="707473" y="717735"/>
                </a:lnTo>
                <a:lnTo>
                  <a:pt x="595228" y="717735"/>
                </a:lnTo>
                <a:lnTo>
                  <a:pt x="595228" y="605490"/>
                </a:lnTo>
                <a:lnTo>
                  <a:pt x="482983" y="605490"/>
                </a:lnTo>
                <a:lnTo>
                  <a:pt x="482983" y="493247"/>
                </a:lnTo>
                <a:lnTo>
                  <a:pt x="372193" y="493247"/>
                </a:lnTo>
                <a:lnTo>
                  <a:pt x="372193" y="381002"/>
                </a:lnTo>
                <a:lnTo>
                  <a:pt x="484438" y="381002"/>
                </a:lnTo>
                <a:lnTo>
                  <a:pt x="484438" y="493245"/>
                </a:lnTo>
                <a:lnTo>
                  <a:pt x="595228" y="493245"/>
                </a:lnTo>
                <a:close/>
                <a:moveTo>
                  <a:pt x="0" y="381000"/>
                </a:moveTo>
                <a:lnTo>
                  <a:pt x="335280" y="381000"/>
                </a:lnTo>
                <a:lnTo>
                  <a:pt x="335280" y="716280"/>
                </a:lnTo>
                <a:lnTo>
                  <a:pt x="0" y="716280"/>
                </a:lnTo>
                <a:close/>
                <a:moveTo>
                  <a:pt x="489822" y="113585"/>
                </a:moveTo>
                <a:lnTo>
                  <a:pt x="597931" y="113585"/>
                </a:lnTo>
                <a:lnTo>
                  <a:pt x="597931" y="221694"/>
                </a:lnTo>
                <a:lnTo>
                  <a:pt x="489822" y="221694"/>
                </a:lnTo>
                <a:close/>
                <a:moveTo>
                  <a:pt x="113585" y="113585"/>
                </a:moveTo>
                <a:lnTo>
                  <a:pt x="221694" y="113585"/>
                </a:lnTo>
                <a:lnTo>
                  <a:pt x="221694" y="221694"/>
                </a:lnTo>
                <a:lnTo>
                  <a:pt x="113585" y="221694"/>
                </a:lnTo>
                <a:close/>
                <a:moveTo>
                  <a:pt x="439575" y="63338"/>
                </a:moveTo>
                <a:lnTo>
                  <a:pt x="439575" y="271942"/>
                </a:lnTo>
                <a:lnTo>
                  <a:pt x="648179" y="271942"/>
                </a:lnTo>
                <a:lnTo>
                  <a:pt x="648179" y="63338"/>
                </a:lnTo>
                <a:close/>
                <a:moveTo>
                  <a:pt x="63338" y="63338"/>
                </a:moveTo>
                <a:lnTo>
                  <a:pt x="63338" y="271942"/>
                </a:lnTo>
                <a:lnTo>
                  <a:pt x="271942" y="271942"/>
                </a:lnTo>
                <a:lnTo>
                  <a:pt x="271942" y="63338"/>
                </a:lnTo>
                <a:close/>
                <a:moveTo>
                  <a:pt x="376237" y="0"/>
                </a:moveTo>
                <a:lnTo>
                  <a:pt x="711517" y="0"/>
                </a:lnTo>
                <a:lnTo>
                  <a:pt x="711517" y="335280"/>
                </a:lnTo>
                <a:lnTo>
                  <a:pt x="376237" y="335280"/>
                </a:lnTo>
                <a:close/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42704A9-95E9-0DA9-6AF0-15CBEFFB951C}"/>
              </a:ext>
            </a:extLst>
          </p:cNvPr>
          <p:cNvGrpSpPr/>
          <p:nvPr/>
        </p:nvGrpSpPr>
        <p:grpSpPr>
          <a:xfrm>
            <a:off x="3838193" y="240171"/>
            <a:ext cx="8095393" cy="6377657"/>
            <a:chOff x="2048303" y="230255"/>
            <a:chExt cx="8095393" cy="637765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A11B79D-0834-C197-429D-53891B46E288}"/>
                </a:ext>
              </a:extLst>
            </p:cNvPr>
            <p:cNvGrpSpPr/>
            <p:nvPr/>
          </p:nvGrpSpPr>
          <p:grpSpPr>
            <a:xfrm>
              <a:off x="2048303" y="230255"/>
              <a:ext cx="8095393" cy="6377657"/>
              <a:chOff x="-424288" y="-1023288"/>
              <a:chExt cx="11808000" cy="10304013"/>
            </a:xfrm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C85994F1-992F-F4CC-DBFA-55E8A5A5D387}"/>
                  </a:ext>
                </a:extLst>
              </p:cNvPr>
              <p:cNvSpPr/>
              <p:nvPr/>
            </p:nvSpPr>
            <p:spPr>
              <a:xfrm>
                <a:off x="-424287" y="-1023288"/>
                <a:ext cx="11807999" cy="806881"/>
              </a:xfrm>
              <a:prstGeom prst="round2SameRect">
                <a:avLst/>
              </a:prstGeom>
              <a:solidFill>
                <a:srgbClr val="425D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CC976D41-B45E-465C-B926-1A52DAE0EDDE}"/>
                  </a:ext>
                </a:extLst>
              </p:cNvPr>
              <p:cNvSpPr/>
              <p:nvPr/>
            </p:nvSpPr>
            <p:spPr>
              <a:xfrm>
                <a:off x="-424288" y="-216407"/>
                <a:ext cx="11808000" cy="9497132"/>
              </a:xfrm>
              <a:prstGeom prst="round2SameRect">
                <a:avLst>
                  <a:gd name="adj1" fmla="val 0"/>
                  <a:gd name="adj2" fmla="val 58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25400" dir="5400000" algn="t" rotWithShape="0">
                  <a:srgbClr val="11A1C4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tlCol="0" anchor="ctr"/>
              <a:lstStyle/>
              <a:p>
                <a:pPr algn="ctr" latinLnBrk="0">
                  <a:defRPr/>
                </a:pPr>
                <a:endParaRPr lang="ko-KR" altLang="en-US" sz="2000" b="1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FDEC959-D8B7-DB0A-AC18-46C6E834BB1A}"/>
                </a:ext>
              </a:extLst>
            </p:cNvPr>
            <p:cNvGrpSpPr/>
            <p:nvPr/>
          </p:nvGrpSpPr>
          <p:grpSpPr>
            <a:xfrm>
              <a:off x="2234431" y="376842"/>
              <a:ext cx="3181096" cy="206244"/>
              <a:chOff x="3002582" y="1629633"/>
              <a:chExt cx="2284357" cy="121339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9777A10-69E0-932D-1733-6D002400D7D2}"/>
                  </a:ext>
                </a:extLst>
              </p:cNvPr>
              <p:cNvSpPr/>
              <p:nvPr/>
            </p:nvSpPr>
            <p:spPr>
              <a:xfrm>
                <a:off x="3002582" y="1629633"/>
                <a:ext cx="144770" cy="118804"/>
              </a:xfrm>
              <a:prstGeom prst="ellipse">
                <a:avLst/>
              </a:prstGeom>
              <a:solidFill>
                <a:srgbClr val="FF66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5EE7BB2-E56F-1D9B-4334-691608FBA212}"/>
                  </a:ext>
                </a:extLst>
              </p:cNvPr>
              <p:cNvSpPr/>
              <p:nvPr/>
            </p:nvSpPr>
            <p:spPr>
              <a:xfrm>
                <a:off x="3184567" y="1629633"/>
                <a:ext cx="144770" cy="118804"/>
              </a:xfrm>
              <a:prstGeom prst="ellipse">
                <a:avLst/>
              </a:prstGeom>
              <a:solidFill>
                <a:srgbClr val="92D05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C33ED6F-CA54-8BEA-E64A-4E0D6B9E03CA}"/>
                  </a:ext>
                </a:extLst>
              </p:cNvPr>
              <p:cNvSpPr/>
              <p:nvPr/>
            </p:nvSpPr>
            <p:spPr>
              <a:xfrm>
                <a:off x="3366551" y="1629633"/>
                <a:ext cx="144770" cy="118804"/>
              </a:xfrm>
              <a:prstGeom prst="ellipse">
                <a:avLst/>
              </a:prstGeom>
              <a:solidFill>
                <a:srgbClr val="FFC0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5D591ECC-BA5F-3D5D-0043-D7FBC7BE2532}"/>
                  </a:ext>
                </a:extLst>
              </p:cNvPr>
              <p:cNvSpPr/>
              <p:nvPr/>
            </p:nvSpPr>
            <p:spPr>
              <a:xfrm>
                <a:off x="3738939" y="1629634"/>
                <a:ext cx="1548000" cy="1188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9" name="자유형 10">
                <a:extLst>
                  <a:ext uri="{FF2B5EF4-FFF2-40B4-BE49-F238E27FC236}">
                    <a16:creationId xmlns:a16="http://schemas.microsoft.com/office/drawing/2014/main" id="{B9AA4CE4-5BF0-B2EB-C0FC-A7103DE6CA9D}"/>
                  </a:ext>
                </a:extLst>
              </p:cNvPr>
              <p:cNvSpPr/>
              <p:nvPr/>
            </p:nvSpPr>
            <p:spPr>
              <a:xfrm>
                <a:off x="3563231" y="1634063"/>
                <a:ext cx="144770" cy="116909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0" name="Object 3">
            <a:extLst>
              <a:ext uri="{FF2B5EF4-FFF2-40B4-BE49-F238E27FC236}">
                <a16:creationId xmlns:a16="http://schemas.microsoft.com/office/drawing/2014/main" id="{1ACF3777-3BB7-20DA-5E6E-023C83A3E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745" y="184759"/>
            <a:ext cx="3410291" cy="611105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1D6FC2-1433-A546-8B75-E2D65DD23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9571" y="1239007"/>
            <a:ext cx="527263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1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B9808-01DE-5F8B-A491-96960127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주문내역 및</a:t>
            </a:r>
            <a:br>
              <a:rPr lang="en-US" altLang="ko-KR" dirty="0"/>
            </a:br>
            <a:r>
              <a:rPr lang="ko-KR" altLang="en-US" dirty="0"/>
              <a:t>취소 환불</a:t>
            </a:r>
            <a:endParaRPr 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3503FFE-8DF0-5037-DF71-DD3AFACBDBDB}"/>
              </a:ext>
            </a:extLst>
          </p:cNvPr>
          <p:cNvSpPr/>
          <p:nvPr/>
        </p:nvSpPr>
        <p:spPr>
          <a:xfrm>
            <a:off x="10787840" y="1578158"/>
            <a:ext cx="225521" cy="227493"/>
          </a:xfrm>
          <a:custGeom>
            <a:avLst/>
            <a:gdLst>
              <a:gd name="connsiteX0" fmla="*/ 372193 w 711517"/>
              <a:gd name="connsiteY0" fmla="*/ 605492 h 717737"/>
              <a:gd name="connsiteX1" fmla="*/ 484438 w 711517"/>
              <a:gd name="connsiteY1" fmla="*/ 605492 h 717737"/>
              <a:gd name="connsiteX2" fmla="*/ 484438 w 711517"/>
              <a:gd name="connsiteY2" fmla="*/ 717737 h 717737"/>
              <a:gd name="connsiteX3" fmla="*/ 372193 w 711517"/>
              <a:gd name="connsiteY3" fmla="*/ 717737 h 717737"/>
              <a:gd name="connsiteX4" fmla="*/ 113585 w 711517"/>
              <a:gd name="connsiteY4" fmla="*/ 494585 h 717737"/>
              <a:gd name="connsiteX5" fmla="*/ 221694 w 711517"/>
              <a:gd name="connsiteY5" fmla="*/ 494585 h 717737"/>
              <a:gd name="connsiteX6" fmla="*/ 221694 w 711517"/>
              <a:gd name="connsiteY6" fmla="*/ 602694 h 717737"/>
              <a:gd name="connsiteX7" fmla="*/ 113585 w 711517"/>
              <a:gd name="connsiteY7" fmla="*/ 602694 h 717737"/>
              <a:gd name="connsiteX8" fmla="*/ 63338 w 711517"/>
              <a:gd name="connsiteY8" fmla="*/ 444338 h 717737"/>
              <a:gd name="connsiteX9" fmla="*/ 63338 w 711517"/>
              <a:gd name="connsiteY9" fmla="*/ 652942 h 717737"/>
              <a:gd name="connsiteX10" fmla="*/ 271942 w 711517"/>
              <a:gd name="connsiteY10" fmla="*/ 652942 h 717737"/>
              <a:gd name="connsiteX11" fmla="*/ 271942 w 711517"/>
              <a:gd name="connsiteY11" fmla="*/ 444338 h 717737"/>
              <a:gd name="connsiteX12" fmla="*/ 595228 w 711517"/>
              <a:gd name="connsiteY12" fmla="*/ 381000 h 717737"/>
              <a:gd name="connsiteX13" fmla="*/ 707473 w 711517"/>
              <a:gd name="connsiteY13" fmla="*/ 381000 h 717737"/>
              <a:gd name="connsiteX14" fmla="*/ 707473 w 711517"/>
              <a:gd name="connsiteY14" fmla="*/ 493245 h 717737"/>
              <a:gd name="connsiteX15" fmla="*/ 707473 w 711517"/>
              <a:gd name="connsiteY15" fmla="*/ 605490 h 717737"/>
              <a:gd name="connsiteX16" fmla="*/ 707473 w 711517"/>
              <a:gd name="connsiteY16" fmla="*/ 717735 h 717737"/>
              <a:gd name="connsiteX17" fmla="*/ 595228 w 711517"/>
              <a:gd name="connsiteY17" fmla="*/ 717735 h 717737"/>
              <a:gd name="connsiteX18" fmla="*/ 595228 w 711517"/>
              <a:gd name="connsiteY18" fmla="*/ 605490 h 717737"/>
              <a:gd name="connsiteX19" fmla="*/ 482983 w 711517"/>
              <a:gd name="connsiteY19" fmla="*/ 605490 h 717737"/>
              <a:gd name="connsiteX20" fmla="*/ 482983 w 711517"/>
              <a:gd name="connsiteY20" fmla="*/ 493247 h 717737"/>
              <a:gd name="connsiteX21" fmla="*/ 372193 w 711517"/>
              <a:gd name="connsiteY21" fmla="*/ 493247 h 717737"/>
              <a:gd name="connsiteX22" fmla="*/ 372193 w 711517"/>
              <a:gd name="connsiteY22" fmla="*/ 381002 h 717737"/>
              <a:gd name="connsiteX23" fmla="*/ 484438 w 711517"/>
              <a:gd name="connsiteY23" fmla="*/ 381002 h 717737"/>
              <a:gd name="connsiteX24" fmla="*/ 484438 w 711517"/>
              <a:gd name="connsiteY24" fmla="*/ 493245 h 717737"/>
              <a:gd name="connsiteX25" fmla="*/ 595228 w 711517"/>
              <a:gd name="connsiteY25" fmla="*/ 493245 h 717737"/>
              <a:gd name="connsiteX26" fmla="*/ 0 w 711517"/>
              <a:gd name="connsiteY26" fmla="*/ 381000 h 717737"/>
              <a:gd name="connsiteX27" fmla="*/ 335280 w 711517"/>
              <a:gd name="connsiteY27" fmla="*/ 381000 h 717737"/>
              <a:gd name="connsiteX28" fmla="*/ 335280 w 711517"/>
              <a:gd name="connsiteY28" fmla="*/ 716280 h 717737"/>
              <a:gd name="connsiteX29" fmla="*/ 0 w 711517"/>
              <a:gd name="connsiteY29" fmla="*/ 716280 h 717737"/>
              <a:gd name="connsiteX30" fmla="*/ 489822 w 711517"/>
              <a:gd name="connsiteY30" fmla="*/ 113585 h 717737"/>
              <a:gd name="connsiteX31" fmla="*/ 597931 w 711517"/>
              <a:gd name="connsiteY31" fmla="*/ 113585 h 717737"/>
              <a:gd name="connsiteX32" fmla="*/ 597931 w 711517"/>
              <a:gd name="connsiteY32" fmla="*/ 221694 h 717737"/>
              <a:gd name="connsiteX33" fmla="*/ 489822 w 711517"/>
              <a:gd name="connsiteY33" fmla="*/ 221694 h 717737"/>
              <a:gd name="connsiteX34" fmla="*/ 113585 w 711517"/>
              <a:gd name="connsiteY34" fmla="*/ 113585 h 717737"/>
              <a:gd name="connsiteX35" fmla="*/ 221694 w 711517"/>
              <a:gd name="connsiteY35" fmla="*/ 113585 h 717737"/>
              <a:gd name="connsiteX36" fmla="*/ 221694 w 711517"/>
              <a:gd name="connsiteY36" fmla="*/ 221694 h 717737"/>
              <a:gd name="connsiteX37" fmla="*/ 113585 w 711517"/>
              <a:gd name="connsiteY37" fmla="*/ 221694 h 717737"/>
              <a:gd name="connsiteX38" fmla="*/ 439575 w 711517"/>
              <a:gd name="connsiteY38" fmla="*/ 63338 h 717737"/>
              <a:gd name="connsiteX39" fmla="*/ 439575 w 711517"/>
              <a:gd name="connsiteY39" fmla="*/ 271942 h 717737"/>
              <a:gd name="connsiteX40" fmla="*/ 648179 w 711517"/>
              <a:gd name="connsiteY40" fmla="*/ 271942 h 717737"/>
              <a:gd name="connsiteX41" fmla="*/ 648179 w 711517"/>
              <a:gd name="connsiteY41" fmla="*/ 63338 h 717737"/>
              <a:gd name="connsiteX42" fmla="*/ 63338 w 711517"/>
              <a:gd name="connsiteY42" fmla="*/ 63338 h 717737"/>
              <a:gd name="connsiteX43" fmla="*/ 63338 w 711517"/>
              <a:gd name="connsiteY43" fmla="*/ 271942 h 717737"/>
              <a:gd name="connsiteX44" fmla="*/ 271942 w 711517"/>
              <a:gd name="connsiteY44" fmla="*/ 271942 h 717737"/>
              <a:gd name="connsiteX45" fmla="*/ 271942 w 711517"/>
              <a:gd name="connsiteY45" fmla="*/ 63338 h 717737"/>
              <a:gd name="connsiteX46" fmla="*/ 376237 w 711517"/>
              <a:gd name="connsiteY46" fmla="*/ 0 h 717737"/>
              <a:gd name="connsiteX47" fmla="*/ 711517 w 711517"/>
              <a:gd name="connsiteY47" fmla="*/ 0 h 717737"/>
              <a:gd name="connsiteX48" fmla="*/ 711517 w 711517"/>
              <a:gd name="connsiteY48" fmla="*/ 335280 h 717737"/>
              <a:gd name="connsiteX49" fmla="*/ 376237 w 711517"/>
              <a:gd name="connsiteY49" fmla="*/ 335280 h 717737"/>
              <a:gd name="connsiteX50" fmla="*/ 0 w 711517"/>
              <a:gd name="connsiteY50" fmla="*/ 0 h 717737"/>
              <a:gd name="connsiteX51" fmla="*/ 335280 w 711517"/>
              <a:gd name="connsiteY51" fmla="*/ 0 h 717737"/>
              <a:gd name="connsiteX52" fmla="*/ 335280 w 711517"/>
              <a:gd name="connsiteY52" fmla="*/ 335280 h 717737"/>
              <a:gd name="connsiteX53" fmla="*/ 0 w 711517"/>
              <a:gd name="connsiteY53" fmla="*/ 335280 h 71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11517" h="717737">
                <a:moveTo>
                  <a:pt x="372193" y="605492"/>
                </a:moveTo>
                <a:lnTo>
                  <a:pt x="484438" y="605492"/>
                </a:lnTo>
                <a:lnTo>
                  <a:pt x="484438" y="717737"/>
                </a:lnTo>
                <a:lnTo>
                  <a:pt x="372193" y="717737"/>
                </a:lnTo>
                <a:close/>
                <a:moveTo>
                  <a:pt x="113585" y="494585"/>
                </a:moveTo>
                <a:lnTo>
                  <a:pt x="221694" y="494585"/>
                </a:lnTo>
                <a:lnTo>
                  <a:pt x="221694" y="602694"/>
                </a:lnTo>
                <a:lnTo>
                  <a:pt x="113585" y="602694"/>
                </a:lnTo>
                <a:close/>
                <a:moveTo>
                  <a:pt x="63338" y="444338"/>
                </a:moveTo>
                <a:lnTo>
                  <a:pt x="63338" y="652942"/>
                </a:lnTo>
                <a:lnTo>
                  <a:pt x="271942" y="652942"/>
                </a:lnTo>
                <a:lnTo>
                  <a:pt x="271942" y="444338"/>
                </a:lnTo>
                <a:close/>
                <a:moveTo>
                  <a:pt x="595228" y="381000"/>
                </a:moveTo>
                <a:lnTo>
                  <a:pt x="707473" y="381000"/>
                </a:lnTo>
                <a:lnTo>
                  <a:pt x="707473" y="493245"/>
                </a:lnTo>
                <a:lnTo>
                  <a:pt x="707473" y="605490"/>
                </a:lnTo>
                <a:lnTo>
                  <a:pt x="707473" y="717735"/>
                </a:lnTo>
                <a:lnTo>
                  <a:pt x="595228" y="717735"/>
                </a:lnTo>
                <a:lnTo>
                  <a:pt x="595228" y="605490"/>
                </a:lnTo>
                <a:lnTo>
                  <a:pt x="482983" y="605490"/>
                </a:lnTo>
                <a:lnTo>
                  <a:pt x="482983" y="493247"/>
                </a:lnTo>
                <a:lnTo>
                  <a:pt x="372193" y="493247"/>
                </a:lnTo>
                <a:lnTo>
                  <a:pt x="372193" y="381002"/>
                </a:lnTo>
                <a:lnTo>
                  <a:pt x="484438" y="381002"/>
                </a:lnTo>
                <a:lnTo>
                  <a:pt x="484438" y="493245"/>
                </a:lnTo>
                <a:lnTo>
                  <a:pt x="595228" y="493245"/>
                </a:lnTo>
                <a:close/>
                <a:moveTo>
                  <a:pt x="0" y="381000"/>
                </a:moveTo>
                <a:lnTo>
                  <a:pt x="335280" y="381000"/>
                </a:lnTo>
                <a:lnTo>
                  <a:pt x="335280" y="716280"/>
                </a:lnTo>
                <a:lnTo>
                  <a:pt x="0" y="716280"/>
                </a:lnTo>
                <a:close/>
                <a:moveTo>
                  <a:pt x="489822" y="113585"/>
                </a:moveTo>
                <a:lnTo>
                  <a:pt x="597931" y="113585"/>
                </a:lnTo>
                <a:lnTo>
                  <a:pt x="597931" y="221694"/>
                </a:lnTo>
                <a:lnTo>
                  <a:pt x="489822" y="221694"/>
                </a:lnTo>
                <a:close/>
                <a:moveTo>
                  <a:pt x="113585" y="113585"/>
                </a:moveTo>
                <a:lnTo>
                  <a:pt x="221694" y="113585"/>
                </a:lnTo>
                <a:lnTo>
                  <a:pt x="221694" y="221694"/>
                </a:lnTo>
                <a:lnTo>
                  <a:pt x="113585" y="221694"/>
                </a:lnTo>
                <a:close/>
                <a:moveTo>
                  <a:pt x="439575" y="63338"/>
                </a:moveTo>
                <a:lnTo>
                  <a:pt x="439575" y="271942"/>
                </a:lnTo>
                <a:lnTo>
                  <a:pt x="648179" y="271942"/>
                </a:lnTo>
                <a:lnTo>
                  <a:pt x="648179" y="63338"/>
                </a:lnTo>
                <a:close/>
                <a:moveTo>
                  <a:pt x="63338" y="63338"/>
                </a:moveTo>
                <a:lnTo>
                  <a:pt x="63338" y="271942"/>
                </a:lnTo>
                <a:lnTo>
                  <a:pt x="271942" y="271942"/>
                </a:lnTo>
                <a:lnTo>
                  <a:pt x="271942" y="63338"/>
                </a:lnTo>
                <a:close/>
                <a:moveTo>
                  <a:pt x="376237" y="0"/>
                </a:moveTo>
                <a:lnTo>
                  <a:pt x="711517" y="0"/>
                </a:lnTo>
                <a:lnTo>
                  <a:pt x="711517" y="335280"/>
                </a:lnTo>
                <a:lnTo>
                  <a:pt x="376237" y="335280"/>
                </a:lnTo>
                <a:close/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42704A9-95E9-0DA9-6AF0-15CBEFFB951C}"/>
              </a:ext>
            </a:extLst>
          </p:cNvPr>
          <p:cNvGrpSpPr/>
          <p:nvPr/>
        </p:nvGrpSpPr>
        <p:grpSpPr>
          <a:xfrm>
            <a:off x="3838193" y="240171"/>
            <a:ext cx="8095393" cy="6377657"/>
            <a:chOff x="2048303" y="230255"/>
            <a:chExt cx="8095393" cy="637765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A11B79D-0834-C197-429D-53891B46E288}"/>
                </a:ext>
              </a:extLst>
            </p:cNvPr>
            <p:cNvGrpSpPr/>
            <p:nvPr/>
          </p:nvGrpSpPr>
          <p:grpSpPr>
            <a:xfrm>
              <a:off x="2048303" y="230255"/>
              <a:ext cx="8095393" cy="6377657"/>
              <a:chOff x="-424288" y="-1023288"/>
              <a:chExt cx="11808000" cy="10304013"/>
            </a:xfrm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C85994F1-992F-F4CC-DBFA-55E8A5A5D387}"/>
                  </a:ext>
                </a:extLst>
              </p:cNvPr>
              <p:cNvSpPr/>
              <p:nvPr/>
            </p:nvSpPr>
            <p:spPr>
              <a:xfrm>
                <a:off x="-424287" y="-1023288"/>
                <a:ext cx="11807999" cy="806881"/>
              </a:xfrm>
              <a:prstGeom prst="round2SameRect">
                <a:avLst/>
              </a:prstGeom>
              <a:solidFill>
                <a:srgbClr val="425D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CC976D41-B45E-465C-B926-1A52DAE0EDDE}"/>
                  </a:ext>
                </a:extLst>
              </p:cNvPr>
              <p:cNvSpPr/>
              <p:nvPr/>
            </p:nvSpPr>
            <p:spPr>
              <a:xfrm>
                <a:off x="-424288" y="-216407"/>
                <a:ext cx="11808000" cy="9497132"/>
              </a:xfrm>
              <a:prstGeom prst="round2SameRect">
                <a:avLst>
                  <a:gd name="adj1" fmla="val 0"/>
                  <a:gd name="adj2" fmla="val 58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25400" dir="5400000" algn="t" rotWithShape="0">
                  <a:srgbClr val="11A1C4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tlCol="0" anchor="ctr"/>
              <a:lstStyle/>
              <a:p>
                <a:pPr algn="ctr" latinLnBrk="0">
                  <a:defRPr/>
                </a:pPr>
                <a:endParaRPr lang="ko-KR" altLang="en-US" sz="2000" b="1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FDEC959-D8B7-DB0A-AC18-46C6E834BB1A}"/>
                </a:ext>
              </a:extLst>
            </p:cNvPr>
            <p:cNvGrpSpPr/>
            <p:nvPr/>
          </p:nvGrpSpPr>
          <p:grpSpPr>
            <a:xfrm>
              <a:off x="2234431" y="376842"/>
              <a:ext cx="3181096" cy="206244"/>
              <a:chOff x="3002582" y="1629633"/>
              <a:chExt cx="2284357" cy="121339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9777A10-69E0-932D-1733-6D002400D7D2}"/>
                  </a:ext>
                </a:extLst>
              </p:cNvPr>
              <p:cNvSpPr/>
              <p:nvPr/>
            </p:nvSpPr>
            <p:spPr>
              <a:xfrm>
                <a:off x="3002582" y="1629633"/>
                <a:ext cx="144770" cy="118804"/>
              </a:xfrm>
              <a:prstGeom prst="ellipse">
                <a:avLst/>
              </a:prstGeom>
              <a:solidFill>
                <a:srgbClr val="FF66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5EE7BB2-E56F-1D9B-4334-691608FBA212}"/>
                  </a:ext>
                </a:extLst>
              </p:cNvPr>
              <p:cNvSpPr/>
              <p:nvPr/>
            </p:nvSpPr>
            <p:spPr>
              <a:xfrm>
                <a:off x="3184567" y="1629633"/>
                <a:ext cx="144770" cy="118804"/>
              </a:xfrm>
              <a:prstGeom prst="ellipse">
                <a:avLst/>
              </a:prstGeom>
              <a:solidFill>
                <a:srgbClr val="92D05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C33ED6F-CA54-8BEA-E64A-4E0D6B9E03CA}"/>
                  </a:ext>
                </a:extLst>
              </p:cNvPr>
              <p:cNvSpPr/>
              <p:nvPr/>
            </p:nvSpPr>
            <p:spPr>
              <a:xfrm>
                <a:off x="3366551" y="1629633"/>
                <a:ext cx="144770" cy="118804"/>
              </a:xfrm>
              <a:prstGeom prst="ellipse">
                <a:avLst/>
              </a:prstGeom>
              <a:solidFill>
                <a:srgbClr val="FFC0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5D591ECC-BA5F-3D5D-0043-D7FBC7BE2532}"/>
                  </a:ext>
                </a:extLst>
              </p:cNvPr>
              <p:cNvSpPr/>
              <p:nvPr/>
            </p:nvSpPr>
            <p:spPr>
              <a:xfrm>
                <a:off x="3738939" y="1629634"/>
                <a:ext cx="1548000" cy="1188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9" name="자유형 10">
                <a:extLst>
                  <a:ext uri="{FF2B5EF4-FFF2-40B4-BE49-F238E27FC236}">
                    <a16:creationId xmlns:a16="http://schemas.microsoft.com/office/drawing/2014/main" id="{B9AA4CE4-5BF0-B2EB-C0FC-A7103DE6CA9D}"/>
                  </a:ext>
                </a:extLst>
              </p:cNvPr>
              <p:cNvSpPr/>
              <p:nvPr/>
            </p:nvSpPr>
            <p:spPr>
              <a:xfrm>
                <a:off x="3563231" y="1634063"/>
                <a:ext cx="144770" cy="116909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0" name="Object 3">
            <a:extLst>
              <a:ext uri="{FF2B5EF4-FFF2-40B4-BE49-F238E27FC236}">
                <a16:creationId xmlns:a16="http://schemas.microsoft.com/office/drawing/2014/main" id="{1ACF3777-3BB7-20DA-5E6E-023C83A3E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745" y="184759"/>
            <a:ext cx="3410291" cy="61110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458A703-8A1A-BAB3-CB3D-5B3002D74A42}"/>
              </a:ext>
            </a:extLst>
          </p:cNvPr>
          <p:cNvGrpSpPr/>
          <p:nvPr/>
        </p:nvGrpSpPr>
        <p:grpSpPr>
          <a:xfrm>
            <a:off x="4378545" y="1270033"/>
            <a:ext cx="7013575" cy="4873625"/>
            <a:chOff x="4772025" y="1032577"/>
            <a:chExt cx="7013575" cy="4873625"/>
          </a:xfrm>
        </p:grpSpPr>
        <p:pic>
          <p:nvPicPr>
            <p:cNvPr id="7" name="내용 개체 틀 17">
              <a:extLst>
                <a:ext uri="{FF2B5EF4-FFF2-40B4-BE49-F238E27FC236}">
                  <a16:creationId xmlns:a16="http://schemas.microsoft.com/office/drawing/2014/main" id="{497E16BF-82BB-7880-C348-163E781D2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2025" y="1032577"/>
              <a:ext cx="3623195" cy="4873625"/>
            </a:xfrm>
            <a:prstGeom prst="rect">
              <a:avLst/>
            </a:prstGeom>
            <a:ln w="139700">
              <a:noFill/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ED8AD79-AEA6-07EE-F0D0-AC455834FF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89" t="2266" r="2821" b="25235"/>
            <a:stretch/>
          </p:blipFill>
          <p:spPr>
            <a:xfrm>
              <a:off x="8859519" y="2506979"/>
              <a:ext cx="2926081" cy="1844041"/>
            </a:xfrm>
            <a:prstGeom prst="rect">
              <a:avLst/>
            </a:prstGeom>
            <a:ln w="139700"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15778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B9808-01DE-5F8B-A491-96960127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공급처 등록</a:t>
            </a:r>
            <a:endParaRPr lang="en-US" dirty="0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5E249C73-2A6F-ACC5-4A1A-D525C514B75C}"/>
              </a:ext>
            </a:extLst>
          </p:cNvPr>
          <p:cNvSpPr/>
          <p:nvPr/>
        </p:nvSpPr>
        <p:spPr>
          <a:xfrm>
            <a:off x="10787840" y="1578158"/>
            <a:ext cx="225521" cy="227493"/>
          </a:xfrm>
          <a:custGeom>
            <a:avLst/>
            <a:gdLst>
              <a:gd name="connsiteX0" fmla="*/ 372193 w 711517"/>
              <a:gd name="connsiteY0" fmla="*/ 605492 h 717737"/>
              <a:gd name="connsiteX1" fmla="*/ 484438 w 711517"/>
              <a:gd name="connsiteY1" fmla="*/ 605492 h 717737"/>
              <a:gd name="connsiteX2" fmla="*/ 484438 w 711517"/>
              <a:gd name="connsiteY2" fmla="*/ 717737 h 717737"/>
              <a:gd name="connsiteX3" fmla="*/ 372193 w 711517"/>
              <a:gd name="connsiteY3" fmla="*/ 717737 h 717737"/>
              <a:gd name="connsiteX4" fmla="*/ 113585 w 711517"/>
              <a:gd name="connsiteY4" fmla="*/ 494585 h 717737"/>
              <a:gd name="connsiteX5" fmla="*/ 221694 w 711517"/>
              <a:gd name="connsiteY5" fmla="*/ 494585 h 717737"/>
              <a:gd name="connsiteX6" fmla="*/ 221694 w 711517"/>
              <a:gd name="connsiteY6" fmla="*/ 602694 h 717737"/>
              <a:gd name="connsiteX7" fmla="*/ 113585 w 711517"/>
              <a:gd name="connsiteY7" fmla="*/ 602694 h 717737"/>
              <a:gd name="connsiteX8" fmla="*/ 63338 w 711517"/>
              <a:gd name="connsiteY8" fmla="*/ 444338 h 717737"/>
              <a:gd name="connsiteX9" fmla="*/ 63338 w 711517"/>
              <a:gd name="connsiteY9" fmla="*/ 652942 h 717737"/>
              <a:gd name="connsiteX10" fmla="*/ 271942 w 711517"/>
              <a:gd name="connsiteY10" fmla="*/ 652942 h 717737"/>
              <a:gd name="connsiteX11" fmla="*/ 271942 w 711517"/>
              <a:gd name="connsiteY11" fmla="*/ 444338 h 717737"/>
              <a:gd name="connsiteX12" fmla="*/ 595228 w 711517"/>
              <a:gd name="connsiteY12" fmla="*/ 381000 h 717737"/>
              <a:gd name="connsiteX13" fmla="*/ 707473 w 711517"/>
              <a:gd name="connsiteY13" fmla="*/ 381000 h 717737"/>
              <a:gd name="connsiteX14" fmla="*/ 707473 w 711517"/>
              <a:gd name="connsiteY14" fmla="*/ 493245 h 717737"/>
              <a:gd name="connsiteX15" fmla="*/ 707473 w 711517"/>
              <a:gd name="connsiteY15" fmla="*/ 605490 h 717737"/>
              <a:gd name="connsiteX16" fmla="*/ 707473 w 711517"/>
              <a:gd name="connsiteY16" fmla="*/ 717735 h 717737"/>
              <a:gd name="connsiteX17" fmla="*/ 595228 w 711517"/>
              <a:gd name="connsiteY17" fmla="*/ 717735 h 717737"/>
              <a:gd name="connsiteX18" fmla="*/ 595228 w 711517"/>
              <a:gd name="connsiteY18" fmla="*/ 605490 h 717737"/>
              <a:gd name="connsiteX19" fmla="*/ 482983 w 711517"/>
              <a:gd name="connsiteY19" fmla="*/ 605490 h 717737"/>
              <a:gd name="connsiteX20" fmla="*/ 482983 w 711517"/>
              <a:gd name="connsiteY20" fmla="*/ 493247 h 717737"/>
              <a:gd name="connsiteX21" fmla="*/ 372193 w 711517"/>
              <a:gd name="connsiteY21" fmla="*/ 493247 h 717737"/>
              <a:gd name="connsiteX22" fmla="*/ 372193 w 711517"/>
              <a:gd name="connsiteY22" fmla="*/ 381002 h 717737"/>
              <a:gd name="connsiteX23" fmla="*/ 484438 w 711517"/>
              <a:gd name="connsiteY23" fmla="*/ 381002 h 717737"/>
              <a:gd name="connsiteX24" fmla="*/ 484438 w 711517"/>
              <a:gd name="connsiteY24" fmla="*/ 493245 h 717737"/>
              <a:gd name="connsiteX25" fmla="*/ 595228 w 711517"/>
              <a:gd name="connsiteY25" fmla="*/ 493245 h 717737"/>
              <a:gd name="connsiteX26" fmla="*/ 0 w 711517"/>
              <a:gd name="connsiteY26" fmla="*/ 381000 h 717737"/>
              <a:gd name="connsiteX27" fmla="*/ 335280 w 711517"/>
              <a:gd name="connsiteY27" fmla="*/ 381000 h 717737"/>
              <a:gd name="connsiteX28" fmla="*/ 335280 w 711517"/>
              <a:gd name="connsiteY28" fmla="*/ 716280 h 717737"/>
              <a:gd name="connsiteX29" fmla="*/ 0 w 711517"/>
              <a:gd name="connsiteY29" fmla="*/ 716280 h 717737"/>
              <a:gd name="connsiteX30" fmla="*/ 489822 w 711517"/>
              <a:gd name="connsiteY30" fmla="*/ 113585 h 717737"/>
              <a:gd name="connsiteX31" fmla="*/ 597931 w 711517"/>
              <a:gd name="connsiteY31" fmla="*/ 113585 h 717737"/>
              <a:gd name="connsiteX32" fmla="*/ 597931 w 711517"/>
              <a:gd name="connsiteY32" fmla="*/ 221694 h 717737"/>
              <a:gd name="connsiteX33" fmla="*/ 489822 w 711517"/>
              <a:gd name="connsiteY33" fmla="*/ 221694 h 717737"/>
              <a:gd name="connsiteX34" fmla="*/ 113585 w 711517"/>
              <a:gd name="connsiteY34" fmla="*/ 113585 h 717737"/>
              <a:gd name="connsiteX35" fmla="*/ 221694 w 711517"/>
              <a:gd name="connsiteY35" fmla="*/ 113585 h 717737"/>
              <a:gd name="connsiteX36" fmla="*/ 221694 w 711517"/>
              <a:gd name="connsiteY36" fmla="*/ 221694 h 717737"/>
              <a:gd name="connsiteX37" fmla="*/ 113585 w 711517"/>
              <a:gd name="connsiteY37" fmla="*/ 221694 h 717737"/>
              <a:gd name="connsiteX38" fmla="*/ 439575 w 711517"/>
              <a:gd name="connsiteY38" fmla="*/ 63338 h 717737"/>
              <a:gd name="connsiteX39" fmla="*/ 439575 w 711517"/>
              <a:gd name="connsiteY39" fmla="*/ 271942 h 717737"/>
              <a:gd name="connsiteX40" fmla="*/ 648179 w 711517"/>
              <a:gd name="connsiteY40" fmla="*/ 271942 h 717737"/>
              <a:gd name="connsiteX41" fmla="*/ 648179 w 711517"/>
              <a:gd name="connsiteY41" fmla="*/ 63338 h 717737"/>
              <a:gd name="connsiteX42" fmla="*/ 63338 w 711517"/>
              <a:gd name="connsiteY42" fmla="*/ 63338 h 717737"/>
              <a:gd name="connsiteX43" fmla="*/ 63338 w 711517"/>
              <a:gd name="connsiteY43" fmla="*/ 271942 h 717737"/>
              <a:gd name="connsiteX44" fmla="*/ 271942 w 711517"/>
              <a:gd name="connsiteY44" fmla="*/ 271942 h 717737"/>
              <a:gd name="connsiteX45" fmla="*/ 271942 w 711517"/>
              <a:gd name="connsiteY45" fmla="*/ 63338 h 717737"/>
              <a:gd name="connsiteX46" fmla="*/ 376237 w 711517"/>
              <a:gd name="connsiteY46" fmla="*/ 0 h 717737"/>
              <a:gd name="connsiteX47" fmla="*/ 711517 w 711517"/>
              <a:gd name="connsiteY47" fmla="*/ 0 h 717737"/>
              <a:gd name="connsiteX48" fmla="*/ 711517 w 711517"/>
              <a:gd name="connsiteY48" fmla="*/ 335280 h 717737"/>
              <a:gd name="connsiteX49" fmla="*/ 376237 w 711517"/>
              <a:gd name="connsiteY49" fmla="*/ 335280 h 717737"/>
              <a:gd name="connsiteX50" fmla="*/ 0 w 711517"/>
              <a:gd name="connsiteY50" fmla="*/ 0 h 717737"/>
              <a:gd name="connsiteX51" fmla="*/ 335280 w 711517"/>
              <a:gd name="connsiteY51" fmla="*/ 0 h 717737"/>
              <a:gd name="connsiteX52" fmla="*/ 335280 w 711517"/>
              <a:gd name="connsiteY52" fmla="*/ 335280 h 717737"/>
              <a:gd name="connsiteX53" fmla="*/ 0 w 711517"/>
              <a:gd name="connsiteY53" fmla="*/ 335280 h 71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11517" h="717737">
                <a:moveTo>
                  <a:pt x="372193" y="605492"/>
                </a:moveTo>
                <a:lnTo>
                  <a:pt x="484438" y="605492"/>
                </a:lnTo>
                <a:lnTo>
                  <a:pt x="484438" y="717737"/>
                </a:lnTo>
                <a:lnTo>
                  <a:pt x="372193" y="717737"/>
                </a:lnTo>
                <a:close/>
                <a:moveTo>
                  <a:pt x="113585" y="494585"/>
                </a:moveTo>
                <a:lnTo>
                  <a:pt x="221694" y="494585"/>
                </a:lnTo>
                <a:lnTo>
                  <a:pt x="221694" y="602694"/>
                </a:lnTo>
                <a:lnTo>
                  <a:pt x="113585" y="602694"/>
                </a:lnTo>
                <a:close/>
                <a:moveTo>
                  <a:pt x="63338" y="444338"/>
                </a:moveTo>
                <a:lnTo>
                  <a:pt x="63338" y="652942"/>
                </a:lnTo>
                <a:lnTo>
                  <a:pt x="271942" y="652942"/>
                </a:lnTo>
                <a:lnTo>
                  <a:pt x="271942" y="444338"/>
                </a:lnTo>
                <a:close/>
                <a:moveTo>
                  <a:pt x="595228" y="381000"/>
                </a:moveTo>
                <a:lnTo>
                  <a:pt x="707473" y="381000"/>
                </a:lnTo>
                <a:lnTo>
                  <a:pt x="707473" y="493245"/>
                </a:lnTo>
                <a:lnTo>
                  <a:pt x="707473" y="605490"/>
                </a:lnTo>
                <a:lnTo>
                  <a:pt x="707473" y="717735"/>
                </a:lnTo>
                <a:lnTo>
                  <a:pt x="595228" y="717735"/>
                </a:lnTo>
                <a:lnTo>
                  <a:pt x="595228" y="605490"/>
                </a:lnTo>
                <a:lnTo>
                  <a:pt x="482983" y="605490"/>
                </a:lnTo>
                <a:lnTo>
                  <a:pt x="482983" y="493247"/>
                </a:lnTo>
                <a:lnTo>
                  <a:pt x="372193" y="493247"/>
                </a:lnTo>
                <a:lnTo>
                  <a:pt x="372193" y="381002"/>
                </a:lnTo>
                <a:lnTo>
                  <a:pt x="484438" y="381002"/>
                </a:lnTo>
                <a:lnTo>
                  <a:pt x="484438" y="493245"/>
                </a:lnTo>
                <a:lnTo>
                  <a:pt x="595228" y="493245"/>
                </a:lnTo>
                <a:close/>
                <a:moveTo>
                  <a:pt x="0" y="381000"/>
                </a:moveTo>
                <a:lnTo>
                  <a:pt x="335280" y="381000"/>
                </a:lnTo>
                <a:lnTo>
                  <a:pt x="335280" y="716280"/>
                </a:lnTo>
                <a:lnTo>
                  <a:pt x="0" y="716280"/>
                </a:lnTo>
                <a:close/>
                <a:moveTo>
                  <a:pt x="489822" y="113585"/>
                </a:moveTo>
                <a:lnTo>
                  <a:pt x="597931" y="113585"/>
                </a:lnTo>
                <a:lnTo>
                  <a:pt x="597931" y="221694"/>
                </a:lnTo>
                <a:lnTo>
                  <a:pt x="489822" y="221694"/>
                </a:lnTo>
                <a:close/>
                <a:moveTo>
                  <a:pt x="113585" y="113585"/>
                </a:moveTo>
                <a:lnTo>
                  <a:pt x="221694" y="113585"/>
                </a:lnTo>
                <a:lnTo>
                  <a:pt x="221694" y="221694"/>
                </a:lnTo>
                <a:lnTo>
                  <a:pt x="113585" y="221694"/>
                </a:lnTo>
                <a:close/>
                <a:moveTo>
                  <a:pt x="439575" y="63338"/>
                </a:moveTo>
                <a:lnTo>
                  <a:pt x="439575" y="271942"/>
                </a:lnTo>
                <a:lnTo>
                  <a:pt x="648179" y="271942"/>
                </a:lnTo>
                <a:lnTo>
                  <a:pt x="648179" y="63338"/>
                </a:lnTo>
                <a:close/>
                <a:moveTo>
                  <a:pt x="63338" y="63338"/>
                </a:moveTo>
                <a:lnTo>
                  <a:pt x="63338" y="271942"/>
                </a:lnTo>
                <a:lnTo>
                  <a:pt x="271942" y="271942"/>
                </a:lnTo>
                <a:lnTo>
                  <a:pt x="271942" y="63338"/>
                </a:lnTo>
                <a:close/>
                <a:moveTo>
                  <a:pt x="376237" y="0"/>
                </a:moveTo>
                <a:lnTo>
                  <a:pt x="711517" y="0"/>
                </a:lnTo>
                <a:lnTo>
                  <a:pt x="711517" y="335280"/>
                </a:lnTo>
                <a:lnTo>
                  <a:pt x="376237" y="335280"/>
                </a:lnTo>
                <a:close/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053C80A-B210-E0A3-5C66-A5F56D5284A3}"/>
              </a:ext>
            </a:extLst>
          </p:cNvPr>
          <p:cNvGrpSpPr/>
          <p:nvPr/>
        </p:nvGrpSpPr>
        <p:grpSpPr>
          <a:xfrm>
            <a:off x="3838193" y="240171"/>
            <a:ext cx="8095393" cy="6377657"/>
            <a:chOff x="2048303" y="230255"/>
            <a:chExt cx="8095393" cy="637765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37FC97B-1713-9DF9-259B-C23DF1BA1A50}"/>
                </a:ext>
              </a:extLst>
            </p:cNvPr>
            <p:cNvGrpSpPr/>
            <p:nvPr/>
          </p:nvGrpSpPr>
          <p:grpSpPr>
            <a:xfrm>
              <a:off x="2048303" y="230255"/>
              <a:ext cx="8095393" cy="6377657"/>
              <a:chOff x="-424288" y="-1023288"/>
              <a:chExt cx="11808000" cy="10304013"/>
            </a:xfrm>
          </p:grpSpPr>
          <p:sp>
            <p:nvSpPr>
              <p:cNvPr id="15" name="사각형: 둥근 위쪽 모서리 14">
                <a:extLst>
                  <a:ext uri="{FF2B5EF4-FFF2-40B4-BE49-F238E27FC236}">
                    <a16:creationId xmlns:a16="http://schemas.microsoft.com/office/drawing/2014/main" id="{12630800-E255-1ECE-4482-E1F691939235}"/>
                  </a:ext>
                </a:extLst>
              </p:cNvPr>
              <p:cNvSpPr/>
              <p:nvPr/>
            </p:nvSpPr>
            <p:spPr>
              <a:xfrm>
                <a:off x="-424287" y="-1023288"/>
                <a:ext cx="11807999" cy="806881"/>
              </a:xfrm>
              <a:prstGeom prst="round2SameRect">
                <a:avLst/>
              </a:prstGeom>
              <a:solidFill>
                <a:srgbClr val="425D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위쪽 모서리 15">
                <a:extLst>
                  <a:ext uri="{FF2B5EF4-FFF2-40B4-BE49-F238E27FC236}">
                    <a16:creationId xmlns:a16="http://schemas.microsoft.com/office/drawing/2014/main" id="{241E048D-7B75-7CD9-4EF3-4714217FA102}"/>
                  </a:ext>
                </a:extLst>
              </p:cNvPr>
              <p:cNvSpPr/>
              <p:nvPr/>
            </p:nvSpPr>
            <p:spPr>
              <a:xfrm>
                <a:off x="-424288" y="-216407"/>
                <a:ext cx="11808000" cy="9497132"/>
              </a:xfrm>
              <a:prstGeom prst="round2SameRect">
                <a:avLst>
                  <a:gd name="adj1" fmla="val 0"/>
                  <a:gd name="adj2" fmla="val 58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25400" dir="5400000" algn="t" rotWithShape="0">
                  <a:srgbClr val="11A1C4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tlCol="0" anchor="ctr"/>
              <a:lstStyle/>
              <a:p>
                <a:pPr algn="ctr" latinLnBrk="0">
                  <a:defRPr/>
                </a:pPr>
                <a:endParaRPr lang="ko-KR" altLang="en-US" sz="2000" b="1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9119F7C-424B-7027-7002-F591F8EEEDAD}"/>
                </a:ext>
              </a:extLst>
            </p:cNvPr>
            <p:cNvGrpSpPr/>
            <p:nvPr/>
          </p:nvGrpSpPr>
          <p:grpSpPr>
            <a:xfrm>
              <a:off x="2234431" y="376842"/>
              <a:ext cx="3181096" cy="206244"/>
              <a:chOff x="3002582" y="1629633"/>
              <a:chExt cx="2284357" cy="12133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718ABA8-4813-4430-A9E9-15E4EE92B88D}"/>
                  </a:ext>
                </a:extLst>
              </p:cNvPr>
              <p:cNvSpPr/>
              <p:nvPr/>
            </p:nvSpPr>
            <p:spPr>
              <a:xfrm>
                <a:off x="3002582" y="1629633"/>
                <a:ext cx="144770" cy="118804"/>
              </a:xfrm>
              <a:prstGeom prst="ellipse">
                <a:avLst/>
              </a:prstGeom>
              <a:solidFill>
                <a:srgbClr val="FF66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D3A67C7B-31DE-ECD8-F138-AAFFFD882CBB}"/>
                  </a:ext>
                </a:extLst>
              </p:cNvPr>
              <p:cNvSpPr/>
              <p:nvPr/>
            </p:nvSpPr>
            <p:spPr>
              <a:xfrm>
                <a:off x="3184567" y="1629633"/>
                <a:ext cx="144770" cy="118804"/>
              </a:xfrm>
              <a:prstGeom prst="ellipse">
                <a:avLst/>
              </a:prstGeom>
              <a:solidFill>
                <a:srgbClr val="92D05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93483F43-27EC-F360-7768-FF126D2B54B0}"/>
                  </a:ext>
                </a:extLst>
              </p:cNvPr>
              <p:cNvSpPr/>
              <p:nvPr/>
            </p:nvSpPr>
            <p:spPr>
              <a:xfrm>
                <a:off x="3366551" y="1629633"/>
                <a:ext cx="144770" cy="118804"/>
              </a:xfrm>
              <a:prstGeom prst="ellipse">
                <a:avLst/>
              </a:prstGeom>
              <a:solidFill>
                <a:srgbClr val="FFC0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006740E-33F3-72B6-04D2-BE87778394E7}"/>
                  </a:ext>
                </a:extLst>
              </p:cNvPr>
              <p:cNvSpPr/>
              <p:nvPr/>
            </p:nvSpPr>
            <p:spPr>
              <a:xfrm>
                <a:off x="3738939" y="1629634"/>
                <a:ext cx="1548000" cy="1188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4" name="자유형 10">
                <a:extLst>
                  <a:ext uri="{FF2B5EF4-FFF2-40B4-BE49-F238E27FC236}">
                    <a16:creationId xmlns:a16="http://schemas.microsoft.com/office/drawing/2014/main" id="{AE1620B8-C512-7AFA-B8C9-0029D05C16DA}"/>
                  </a:ext>
                </a:extLst>
              </p:cNvPr>
              <p:cNvSpPr/>
              <p:nvPr/>
            </p:nvSpPr>
            <p:spPr>
              <a:xfrm>
                <a:off x="3563231" y="1634063"/>
                <a:ext cx="144770" cy="116909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7" name="Object 3">
            <a:extLst>
              <a:ext uri="{FF2B5EF4-FFF2-40B4-BE49-F238E27FC236}">
                <a16:creationId xmlns:a16="http://schemas.microsoft.com/office/drawing/2014/main" id="{E050B8B1-74D7-1FED-D4B5-826531EFB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745" y="184759"/>
            <a:ext cx="3410291" cy="611105"/>
          </a:xfrm>
          <a:prstGeom prst="rect">
            <a:avLst/>
          </a:prstGeom>
        </p:spPr>
      </p:pic>
      <p:pic>
        <p:nvPicPr>
          <p:cNvPr id="18" name="내용 개체 틀 4">
            <a:extLst>
              <a:ext uri="{FF2B5EF4-FFF2-40B4-BE49-F238E27FC236}">
                <a16:creationId xmlns:a16="http://schemas.microsoft.com/office/drawing/2014/main" id="{3E330F7D-C8CF-5A5D-7B52-7C247EA61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93235" y="987425"/>
            <a:ext cx="3552106" cy="4873625"/>
          </a:xfrm>
        </p:spPr>
      </p:pic>
    </p:spTree>
    <p:extLst>
      <p:ext uri="{BB962C8B-B14F-4D97-AF65-F5344CB8AC3E}">
        <p14:creationId xmlns:p14="http://schemas.microsoft.com/office/powerpoint/2010/main" val="96720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B9808-01DE-5F8B-A491-96960127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입고</a:t>
            </a:r>
            <a:r>
              <a:rPr lang="en-US" altLang="ko-KR" dirty="0"/>
              <a:t> </a:t>
            </a:r>
            <a:r>
              <a:rPr lang="ko-KR" altLang="en-US" dirty="0"/>
              <a:t>및 발주</a:t>
            </a:r>
            <a:endParaRPr lang="en-US" dirty="0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5E249C73-2A6F-ACC5-4A1A-D525C514B75C}"/>
              </a:ext>
            </a:extLst>
          </p:cNvPr>
          <p:cNvSpPr/>
          <p:nvPr/>
        </p:nvSpPr>
        <p:spPr>
          <a:xfrm>
            <a:off x="10787840" y="1578158"/>
            <a:ext cx="225521" cy="227493"/>
          </a:xfrm>
          <a:custGeom>
            <a:avLst/>
            <a:gdLst>
              <a:gd name="connsiteX0" fmla="*/ 372193 w 711517"/>
              <a:gd name="connsiteY0" fmla="*/ 605492 h 717737"/>
              <a:gd name="connsiteX1" fmla="*/ 484438 w 711517"/>
              <a:gd name="connsiteY1" fmla="*/ 605492 h 717737"/>
              <a:gd name="connsiteX2" fmla="*/ 484438 w 711517"/>
              <a:gd name="connsiteY2" fmla="*/ 717737 h 717737"/>
              <a:gd name="connsiteX3" fmla="*/ 372193 w 711517"/>
              <a:gd name="connsiteY3" fmla="*/ 717737 h 717737"/>
              <a:gd name="connsiteX4" fmla="*/ 113585 w 711517"/>
              <a:gd name="connsiteY4" fmla="*/ 494585 h 717737"/>
              <a:gd name="connsiteX5" fmla="*/ 221694 w 711517"/>
              <a:gd name="connsiteY5" fmla="*/ 494585 h 717737"/>
              <a:gd name="connsiteX6" fmla="*/ 221694 w 711517"/>
              <a:gd name="connsiteY6" fmla="*/ 602694 h 717737"/>
              <a:gd name="connsiteX7" fmla="*/ 113585 w 711517"/>
              <a:gd name="connsiteY7" fmla="*/ 602694 h 717737"/>
              <a:gd name="connsiteX8" fmla="*/ 63338 w 711517"/>
              <a:gd name="connsiteY8" fmla="*/ 444338 h 717737"/>
              <a:gd name="connsiteX9" fmla="*/ 63338 w 711517"/>
              <a:gd name="connsiteY9" fmla="*/ 652942 h 717737"/>
              <a:gd name="connsiteX10" fmla="*/ 271942 w 711517"/>
              <a:gd name="connsiteY10" fmla="*/ 652942 h 717737"/>
              <a:gd name="connsiteX11" fmla="*/ 271942 w 711517"/>
              <a:gd name="connsiteY11" fmla="*/ 444338 h 717737"/>
              <a:gd name="connsiteX12" fmla="*/ 595228 w 711517"/>
              <a:gd name="connsiteY12" fmla="*/ 381000 h 717737"/>
              <a:gd name="connsiteX13" fmla="*/ 707473 w 711517"/>
              <a:gd name="connsiteY13" fmla="*/ 381000 h 717737"/>
              <a:gd name="connsiteX14" fmla="*/ 707473 w 711517"/>
              <a:gd name="connsiteY14" fmla="*/ 493245 h 717737"/>
              <a:gd name="connsiteX15" fmla="*/ 707473 w 711517"/>
              <a:gd name="connsiteY15" fmla="*/ 605490 h 717737"/>
              <a:gd name="connsiteX16" fmla="*/ 707473 w 711517"/>
              <a:gd name="connsiteY16" fmla="*/ 717735 h 717737"/>
              <a:gd name="connsiteX17" fmla="*/ 595228 w 711517"/>
              <a:gd name="connsiteY17" fmla="*/ 717735 h 717737"/>
              <a:gd name="connsiteX18" fmla="*/ 595228 w 711517"/>
              <a:gd name="connsiteY18" fmla="*/ 605490 h 717737"/>
              <a:gd name="connsiteX19" fmla="*/ 482983 w 711517"/>
              <a:gd name="connsiteY19" fmla="*/ 605490 h 717737"/>
              <a:gd name="connsiteX20" fmla="*/ 482983 w 711517"/>
              <a:gd name="connsiteY20" fmla="*/ 493247 h 717737"/>
              <a:gd name="connsiteX21" fmla="*/ 372193 w 711517"/>
              <a:gd name="connsiteY21" fmla="*/ 493247 h 717737"/>
              <a:gd name="connsiteX22" fmla="*/ 372193 w 711517"/>
              <a:gd name="connsiteY22" fmla="*/ 381002 h 717737"/>
              <a:gd name="connsiteX23" fmla="*/ 484438 w 711517"/>
              <a:gd name="connsiteY23" fmla="*/ 381002 h 717737"/>
              <a:gd name="connsiteX24" fmla="*/ 484438 w 711517"/>
              <a:gd name="connsiteY24" fmla="*/ 493245 h 717737"/>
              <a:gd name="connsiteX25" fmla="*/ 595228 w 711517"/>
              <a:gd name="connsiteY25" fmla="*/ 493245 h 717737"/>
              <a:gd name="connsiteX26" fmla="*/ 0 w 711517"/>
              <a:gd name="connsiteY26" fmla="*/ 381000 h 717737"/>
              <a:gd name="connsiteX27" fmla="*/ 335280 w 711517"/>
              <a:gd name="connsiteY27" fmla="*/ 381000 h 717737"/>
              <a:gd name="connsiteX28" fmla="*/ 335280 w 711517"/>
              <a:gd name="connsiteY28" fmla="*/ 716280 h 717737"/>
              <a:gd name="connsiteX29" fmla="*/ 0 w 711517"/>
              <a:gd name="connsiteY29" fmla="*/ 716280 h 717737"/>
              <a:gd name="connsiteX30" fmla="*/ 489822 w 711517"/>
              <a:gd name="connsiteY30" fmla="*/ 113585 h 717737"/>
              <a:gd name="connsiteX31" fmla="*/ 597931 w 711517"/>
              <a:gd name="connsiteY31" fmla="*/ 113585 h 717737"/>
              <a:gd name="connsiteX32" fmla="*/ 597931 w 711517"/>
              <a:gd name="connsiteY32" fmla="*/ 221694 h 717737"/>
              <a:gd name="connsiteX33" fmla="*/ 489822 w 711517"/>
              <a:gd name="connsiteY33" fmla="*/ 221694 h 717737"/>
              <a:gd name="connsiteX34" fmla="*/ 113585 w 711517"/>
              <a:gd name="connsiteY34" fmla="*/ 113585 h 717737"/>
              <a:gd name="connsiteX35" fmla="*/ 221694 w 711517"/>
              <a:gd name="connsiteY35" fmla="*/ 113585 h 717737"/>
              <a:gd name="connsiteX36" fmla="*/ 221694 w 711517"/>
              <a:gd name="connsiteY36" fmla="*/ 221694 h 717737"/>
              <a:gd name="connsiteX37" fmla="*/ 113585 w 711517"/>
              <a:gd name="connsiteY37" fmla="*/ 221694 h 717737"/>
              <a:gd name="connsiteX38" fmla="*/ 439575 w 711517"/>
              <a:gd name="connsiteY38" fmla="*/ 63338 h 717737"/>
              <a:gd name="connsiteX39" fmla="*/ 439575 w 711517"/>
              <a:gd name="connsiteY39" fmla="*/ 271942 h 717737"/>
              <a:gd name="connsiteX40" fmla="*/ 648179 w 711517"/>
              <a:gd name="connsiteY40" fmla="*/ 271942 h 717737"/>
              <a:gd name="connsiteX41" fmla="*/ 648179 w 711517"/>
              <a:gd name="connsiteY41" fmla="*/ 63338 h 717737"/>
              <a:gd name="connsiteX42" fmla="*/ 63338 w 711517"/>
              <a:gd name="connsiteY42" fmla="*/ 63338 h 717737"/>
              <a:gd name="connsiteX43" fmla="*/ 63338 w 711517"/>
              <a:gd name="connsiteY43" fmla="*/ 271942 h 717737"/>
              <a:gd name="connsiteX44" fmla="*/ 271942 w 711517"/>
              <a:gd name="connsiteY44" fmla="*/ 271942 h 717737"/>
              <a:gd name="connsiteX45" fmla="*/ 271942 w 711517"/>
              <a:gd name="connsiteY45" fmla="*/ 63338 h 717737"/>
              <a:gd name="connsiteX46" fmla="*/ 376237 w 711517"/>
              <a:gd name="connsiteY46" fmla="*/ 0 h 717737"/>
              <a:gd name="connsiteX47" fmla="*/ 711517 w 711517"/>
              <a:gd name="connsiteY47" fmla="*/ 0 h 717737"/>
              <a:gd name="connsiteX48" fmla="*/ 711517 w 711517"/>
              <a:gd name="connsiteY48" fmla="*/ 335280 h 717737"/>
              <a:gd name="connsiteX49" fmla="*/ 376237 w 711517"/>
              <a:gd name="connsiteY49" fmla="*/ 335280 h 717737"/>
              <a:gd name="connsiteX50" fmla="*/ 0 w 711517"/>
              <a:gd name="connsiteY50" fmla="*/ 0 h 717737"/>
              <a:gd name="connsiteX51" fmla="*/ 335280 w 711517"/>
              <a:gd name="connsiteY51" fmla="*/ 0 h 717737"/>
              <a:gd name="connsiteX52" fmla="*/ 335280 w 711517"/>
              <a:gd name="connsiteY52" fmla="*/ 335280 h 717737"/>
              <a:gd name="connsiteX53" fmla="*/ 0 w 711517"/>
              <a:gd name="connsiteY53" fmla="*/ 335280 h 71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11517" h="717737">
                <a:moveTo>
                  <a:pt x="372193" y="605492"/>
                </a:moveTo>
                <a:lnTo>
                  <a:pt x="484438" y="605492"/>
                </a:lnTo>
                <a:lnTo>
                  <a:pt x="484438" y="717737"/>
                </a:lnTo>
                <a:lnTo>
                  <a:pt x="372193" y="717737"/>
                </a:lnTo>
                <a:close/>
                <a:moveTo>
                  <a:pt x="113585" y="494585"/>
                </a:moveTo>
                <a:lnTo>
                  <a:pt x="221694" y="494585"/>
                </a:lnTo>
                <a:lnTo>
                  <a:pt x="221694" y="602694"/>
                </a:lnTo>
                <a:lnTo>
                  <a:pt x="113585" y="602694"/>
                </a:lnTo>
                <a:close/>
                <a:moveTo>
                  <a:pt x="63338" y="444338"/>
                </a:moveTo>
                <a:lnTo>
                  <a:pt x="63338" y="652942"/>
                </a:lnTo>
                <a:lnTo>
                  <a:pt x="271942" y="652942"/>
                </a:lnTo>
                <a:lnTo>
                  <a:pt x="271942" y="444338"/>
                </a:lnTo>
                <a:close/>
                <a:moveTo>
                  <a:pt x="595228" y="381000"/>
                </a:moveTo>
                <a:lnTo>
                  <a:pt x="707473" y="381000"/>
                </a:lnTo>
                <a:lnTo>
                  <a:pt x="707473" y="493245"/>
                </a:lnTo>
                <a:lnTo>
                  <a:pt x="707473" y="605490"/>
                </a:lnTo>
                <a:lnTo>
                  <a:pt x="707473" y="717735"/>
                </a:lnTo>
                <a:lnTo>
                  <a:pt x="595228" y="717735"/>
                </a:lnTo>
                <a:lnTo>
                  <a:pt x="595228" y="605490"/>
                </a:lnTo>
                <a:lnTo>
                  <a:pt x="482983" y="605490"/>
                </a:lnTo>
                <a:lnTo>
                  <a:pt x="482983" y="493247"/>
                </a:lnTo>
                <a:lnTo>
                  <a:pt x="372193" y="493247"/>
                </a:lnTo>
                <a:lnTo>
                  <a:pt x="372193" y="381002"/>
                </a:lnTo>
                <a:lnTo>
                  <a:pt x="484438" y="381002"/>
                </a:lnTo>
                <a:lnTo>
                  <a:pt x="484438" y="493245"/>
                </a:lnTo>
                <a:lnTo>
                  <a:pt x="595228" y="493245"/>
                </a:lnTo>
                <a:close/>
                <a:moveTo>
                  <a:pt x="0" y="381000"/>
                </a:moveTo>
                <a:lnTo>
                  <a:pt x="335280" y="381000"/>
                </a:lnTo>
                <a:lnTo>
                  <a:pt x="335280" y="716280"/>
                </a:lnTo>
                <a:lnTo>
                  <a:pt x="0" y="716280"/>
                </a:lnTo>
                <a:close/>
                <a:moveTo>
                  <a:pt x="489822" y="113585"/>
                </a:moveTo>
                <a:lnTo>
                  <a:pt x="597931" y="113585"/>
                </a:lnTo>
                <a:lnTo>
                  <a:pt x="597931" y="221694"/>
                </a:lnTo>
                <a:lnTo>
                  <a:pt x="489822" y="221694"/>
                </a:lnTo>
                <a:close/>
                <a:moveTo>
                  <a:pt x="113585" y="113585"/>
                </a:moveTo>
                <a:lnTo>
                  <a:pt x="221694" y="113585"/>
                </a:lnTo>
                <a:lnTo>
                  <a:pt x="221694" y="221694"/>
                </a:lnTo>
                <a:lnTo>
                  <a:pt x="113585" y="221694"/>
                </a:lnTo>
                <a:close/>
                <a:moveTo>
                  <a:pt x="439575" y="63338"/>
                </a:moveTo>
                <a:lnTo>
                  <a:pt x="439575" y="271942"/>
                </a:lnTo>
                <a:lnTo>
                  <a:pt x="648179" y="271942"/>
                </a:lnTo>
                <a:lnTo>
                  <a:pt x="648179" y="63338"/>
                </a:lnTo>
                <a:close/>
                <a:moveTo>
                  <a:pt x="63338" y="63338"/>
                </a:moveTo>
                <a:lnTo>
                  <a:pt x="63338" y="271942"/>
                </a:lnTo>
                <a:lnTo>
                  <a:pt x="271942" y="271942"/>
                </a:lnTo>
                <a:lnTo>
                  <a:pt x="271942" y="63338"/>
                </a:lnTo>
                <a:close/>
                <a:moveTo>
                  <a:pt x="376237" y="0"/>
                </a:moveTo>
                <a:lnTo>
                  <a:pt x="711517" y="0"/>
                </a:lnTo>
                <a:lnTo>
                  <a:pt x="711517" y="335280"/>
                </a:lnTo>
                <a:lnTo>
                  <a:pt x="376237" y="335280"/>
                </a:lnTo>
                <a:close/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053C80A-B210-E0A3-5C66-A5F56D5284A3}"/>
              </a:ext>
            </a:extLst>
          </p:cNvPr>
          <p:cNvGrpSpPr/>
          <p:nvPr/>
        </p:nvGrpSpPr>
        <p:grpSpPr>
          <a:xfrm>
            <a:off x="3838193" y="240171"/>
            <a:ext cx="8095393" cy="6377657"/>
            <a:chOff x="2048303" y="230255"/>
            <a:chExt cx="8095393" cy="637765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37FC97B-1713-9DF9-259B-C23DF1BA1A50}"/>
                </a:ext>
              </a:extLst>
            </p:cNvPr>
            <p:cNvGrpSpPr/>
            <p:nvPr/>
          </p:nvGrpSpPr>
          <p:grpSpPr>
            <a:xfrm>
              <a:off x="2048303" y="230255"/>
              <a:ext cx="8095393" cy="6377657"/>
              <a:chOff x="-424288" y="-1023288"/>
              <a:chExt cx="11808000" cy="10304013"/>
            </a:xfrm>
          </p:grpSpPr>
          <p:sp>
            <p:nvSpPr>
              <p:cNvPr id="15" name="사각형: 둥근 위쪽 모서리 14">
                <a:extLst>
                  <a:ext uri="{FF2B5EF4-FFF2-40B4-BE49-F238E27FC236}">
                    <a16:creationId xmlns:a16="http://schemas.microsoft.com/office/drawing/2014/main" id="{12630800-E255-1ECE-4482-E1F691939235}"/>
                  </a:ext>
                </a:extLst>
              </p:cNvPr>
              <p:cNvSpPr/>
              <p:nvPr/>
            </p:nvSpPr>
            <p:spPr>
              <a:xfrm>
                <a:off x="-424287" y="-1023288"/>
                <a:ext cx="11807999" cy="806881"/>
              </a:xfrm>
              <a:prstGeom prst="round2SameRect">
                <a:avLst/>
              </a:prstGeom>
              <a:solidFill>
                <a:srgbClr val="425D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위쪽 모서리 15">
                <a:extLst>
                  <a:ext uri="{FF2B5EF4-FFF2-40B4-BE49-F238E27FC236}">
                    <a16:creationId xmlns:a16="http://schemas.microsoft.com/office/drawing/2014/main" id="{241E048D-7B75-7CD9-4EF3-4714217FA102}"/>
                  </a:ext>
                </a:extLst>
              </p:cNvPr>
              <p:cNvSpPr/>
              <p:nvPr/>
            </p:nvSpPr>
            <p:spPr>
              <a:xfrm>
                <a:off x="-424288" y="-216407"/>
                <a:ext cx="11808000" cy="9497132"/>
              </a:xfrm>
              <a:prstGeom prst="round2SameRect">
                <a:avLst>
                  <a:gd name="adj1" fmla="val 0"/>
                  <a:gd name="adj2" fmla="val 58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25400" dir="5400000" algn="t" rotWithShape="0">
                  <a:srgbClr val="11A1C4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tlCol="0" anchor="ctr"/>
              <a:lstStyle/>
              <a:p>
                <a:pPr algn="ctr" latinLnBrk="0">
                  <a:defRPr/>
                </a:pPr>
                <a:endParaRPr lang="ko-KR" altLang="en-US" sz="2000" b="1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9119F7C-424B-7027-7002-F591F8EEEDAD}"/>
                </a:ext>
              </a:extLst>
            </p:cNvPr>
            <p:cNvGrpSpPr/>
            <p:nvPr/>
          </p:nvGrpSpPr>
          <p:grpSpPr>
            <a:xfrm>
              <a:off x="2234431" y="376842"/>
              <a:ext cx="3181096" cy="206244"/>
              <a:chOff x="3002582" y="1629633"/>
              <a:chExt cx="2284357" cy="12133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718ABA8-4813-4430-A9E9-15E4EE92B88D}"/>
                  </a:ext>
                </a:extLst>
              </p:cNvPr>
              <p:cNvSpPr/>
              <p:nvPr/>
            </p:nvSpPr>
            <p:spPr>
              <a:xfrm>
                <a:off x="3002582" y="1629633"/>
                <a:ext cx="144770" cy="118804"/>
              </a:xfrm>
              <a:prstGeom prst="ellipse">
                <a:avLst/>
              </a:prstGeom>
              <a:solidFill>
                <a:srgbClr val="FF66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D3A67C7B-31DE-ECD8-F138-AAFFFD882CBB}"/>
                  </a:ext>
                </a:extLst>
              </p:cNvPr>
              <p:cNvSpPr/>
              <p:nvPr/>
            </p:nvSpPr>
            <p:spPr>
              <a:xfrm>
                <a:off x="3184567" y="1629633"/>
                <a:ext cx="144770" cy="118804"/>
              </a:xfrm>
              <a:prstGeom prst="ellipse">
                <a:avLst/>
              </a:prstGeom>
              <a:solidFill>
                <a:srgbClr val="92D05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93483F43-27EC-F360-7768-FF126D2B54B0}"/>
                  </a:ext>
                </a:extLst>
              </p:cNvPr>
              <p:cNvSpPr/>
              <p:nvPr/>
            </p:nvSpPr>
            <p:spPr>
              <a:xfrm>
                <a:off x="3366551" y="1629633"/>
                <a:ext cx="144770" cy="118804"/>
              </a:xfrm>
              <a:prstGeom prst="ellipse">
                <a:avLst/>
              </a:prstGeom>
              <a:solidFill>
                <a:srgbClr val="FFC0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006740E-33F3-72B6-04D2-BE87778394E7}"/>
                  </a:ext>
                </a:extLst>
              </p:cNvPr>
              <p:cNvSpPr/>
              <p:nvPr/>
            </p:nvSpPr>
            <p:spPr>
              <a:xfrm>
                <a:off x="3738939" y="1629634"/>
                <a:ext cx="1548000" cy="1188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4" name="자유형 10">
                <a:extLst>
                  <a:ext uri="{FF2B5EF4-FFF2-40B4-BE49-F238E27FC236}">
                    <a16:creationId xmlns:a16="http://schemas.microsoft.com/office/drawing/2014/main" id="{AE1620B8-C512-7AFA-B8C9-0029D05C16DA}"/>
                  </a:ext>
                </a:extLst>
              </p:cNvPr>
              <p:cNvSpPr/>
              <p:nvPr/>
            </p:nvSpPr>
            <p:spPr>
              <a:xfrm>
                <a:off x="3563231" y="1634063"/>
                <a:ext cx="144770" cy="116909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7" name="Object 3">
            <a:extLst>
              <a:ext uri="{FF2B5EF4-FFF2-40B4-BE49-F238E27FC236}">
                <a16:creationId xmlns:a16="http://schemas.microsoft.com/office/drawing/2014/main" id="{E050B8B1-74D7-1FED-D4B5-826531EFB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745" y="184759"/>
            <a:ext cx="3410291" cy="611105"/>
          </a:xfrm>
          <a:prstGeom prst="rect">
            <a:avLst/>
          </a:prstGeom>
        </p:spPr>
      </p:pic>
      <p:pic>
        <p:nvPicPr>
          <p:cNvPr id="24" name="내용 개체 틀 23">
            <a:extLst>
              <a:ext uri="{FF2B5EF4-FFF2-40B4-BE49-F238E27FC236}">
                <a16:creationId xmlns:a16="http://schemas.microsoft.com/office/drawing/2014/main" id="{985DDEBA-8993-6F5E-CAAE-ABC2A5178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1319457"/>
            <a:ext cx="6172200" cy="4209560"/>
          </a:xfrm>
        </p:spPr>
      </p:pic>
    </p:spTree>
    <p:extLst>
      <p:ext uri="{BB962C8B-B14F-4D97-AF65-F5344CB8AC3E}">
        <p14:creationId xmlns:p14="http://schemas.microsoft.com/office/powerpoint/2010/main" val="202994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F20ECE-DE93-6B06-AE95-E8AB9FA2400B}"/>
              </a:ext>
            </a:extLst>
          </p:cNvPr>
          <p:cNvGrpSpPr/>
          <p:nvPr/>
        </p:nvGrpSpPr>
        <p:grpSpPr>
          <a:xfrm>
            <a:off x="3739790" y="967868"/>
            <a:ext cx="4712420" cy="4922263"/>
            <a:chOff x="2048304" y="184759"/>
            <a:chExt cx="4712420" cy="492226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9F56266-B54C-26B2-2870-37EE0CE5215C}"/>
                </a:ext>
              </a:extLst>
            </p:cNvPr>
            <p:cNvGrpSpPr/>
            <p:nvPr/>
          </p:nvGrpSpPr>
          <p:grpSpPr>
            <a:xfrm>
              <a:off x="2048304" y="230256"/>
              <a:ext cx="4712420" cy="4876766"/>
              <a:chOff x="2048304" y="230256"/>
              <a:chExt cx="4712420" cy="4876766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FBF1EB4E-E6FD-AE60-4D19-B929293135C8}"/>
                  </a:ext>
                </a:extLst>
              </p:cNvPr>
              <p:cNvGrpSpPr/>
              <p:nvPr/>
            </p:nvGrpSpPr>
            <p:grpSpPr>
              <a:xfrm>
                <a:off x="2048304" y="230256"/>
                <a:ext cx="4712420" cy="4876766"/>
                <a:chOff x="-424287" y="-1023288"/>
                <a:chExt cx="11807999" cy="10304013"/>
              </a:xfrm>
            </p:grpSpPr>
            <p:sp>
              <p:nvSpPr>
                <p:cNvPr id="5" name="사각형: 둥근 위쪽 모서리 4">
                  <a:extLst>
                    <a:ext uri="{FF2B5EF4-FFF2-40B4-BE49-F238E27FC236}">
                      <a16:creationId xmlns:a16="http://schemas.microsoft.com/office/drawing/2014/main" id="{8BA12082-7B2E-8334-1738-F3A5828DC19D}"/>
                    </a:ext>
                  </a:extLst>
                </p:cNvPr>
                <p:cNvSpPr/>
                <p:nvPr/>
              </p:nvSpPr>
              <p:spPr>
                <a:xfrm>
                  <a:off x="-424287" y="-1023288"/>
                  <a:ext cx="11807999" cy="806881"/>
                </a:xfrm>
                <a:prstGeom prst="round2SameRect">
                  <a:avLst/>
                </a:prstGeom>
                <a:solidFill>
                  <a:srgbClr val="425D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" name="사각형: 둥근 위쪽 모서리 5">
                  <a:extLst>
                    <a:ext uri="{FF2B5EF4-FFF2-40B4-BE49-F238E27FC236}">
                      <a16:creationId xmlns:a16="http://schemas.microsoft.com/office/drawing/2014/main" id="{19DA0798-82ED-E1FD-81F5-98A97BE67CD3}"/>
                    </a:ext>
                  </a:extLst>
                </p:cNvPr>
                <p:cNvSpPr/>
                <p:nvPr/>
              </p:nvSpPr>
              <p:spPr>
                <a:xfrm>
                  <a:off x="-424287" y="-216407"/>
                  <a:ext cx="11807999" cy="9497132"/>
                </a:xfrm>
                <a:prstGeom prst="round2SameRect">
                  <a:avLst>
                    <a:gd name="adj1" fmla="val 0"/>
                    <a:gd name="adj2" fmla="val 583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5400" dir="5400000" algn="t" rotWithShape="0">
                    <a:srgbClr val="11A1C4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" rtlCol="0" anchor="ctr"/>
                <a:lstStyle/>
                <a:p>
                  <a:pPr algn="ctr" latinLnBrk="0">
                    <a:defRPr/>
                  </a:pPr>
                  <a:endParaRPr lang="ko-KR" altLang="en-US" sz="2000" b="1" dirty="0">
                    <a:solidFill>
                      <a:prstClr val="white">
                        <a:lumMod val="75000"/>
                      </a:prstClr>
                    </a:solidFill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B538ED-B965-A878-5795-1F190658941A}"/>
                  </a:ext>
                </a:extLst>
              </p:cNvPr>
              <p:cNvSpPr txBox="1"/>
              <p:nvPr/>
            </p:nvSpPr>
            <p:spPr>
              <a:xfrm>
                <a:off x="2689455" y="655366"/>
                <a:ext cx="3406545" cy="4361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b="1" dirty="0"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순서</a:t>
                </a:r>
                <a:endParaRPr lang="en-US" altLang="ko-KR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1600" spc="100" dirty="0"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UI </a:t>
                </a:r>
                <a:r>
                  <a:rPr lang="ko-KR" altLang="en-US" sz="1600" spc="100" dirty="0"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흐름도</a:t>
                </a:r>
                <a:endParaRPr lang="en-US" altLang="ko-KR" sz="1600" spc="1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sz="1600" spc="100" dirty="0"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메인</a:t>
                </a:r>
                <a:endParaRPr lang="en-US" altLang="ko-KR" sz="1600" spc="1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sz="1600" spc="100" dirty="0"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회원가입</a:t>
                </a:r>
                <a:endParaRPr lang="en-US" altLang="ko-KR" sz="1600" spc="1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sz="1600" spc="100" dirty="0"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마이 페이지</a:t>
                </a:r>
                <a:endParaRPr lang="en-US" altLang="ko-KR" sz="1600" spc="1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sz="1600" spc="100" dirty="0"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장바구니</a:t>
                </a:r>
                <a:endParaRPr lang="en-US" altLang="ko-KR" sz="1600" spc="1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sz="1600" spc="100" dirty="0"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주문</a:t>
                </a:r>
                <a:endParaRPr lang="en-US" altLang="ko-KR" sz="1600" spc="1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ko-KR" altLang="en-US" sz="1600" spc="100" dirty="0"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결제</a:t>
                </a:r>
                <a:endParaRPr lang="en-US" altLang="ko-KR" sz="1600" spc="1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sz="1600" spc="100" dirty="0"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주문내역 및 취소</a:t>
                </a:r>
                <a:r>
                  <a:rPr lang="en-US" altLang="ko-KR" sz="1600" spc="100" dirty="0"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/</a:t>
                </a:r>
                <a:r>
                  <a:rPr lang="ko-KR" altLang="en-US" sz="1600" spc="100" dirty="0"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환불</a:t>
                </a:r>
                <a:endParaRPr lang="en-US" altLang="ko-KR" sz="1600" spc="1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sz="1600" spc="100" dirty="0"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공급처 등록</a:t>
                </a:r>
                <a:endParaRPr lang="en-US" altLang="ko-KR" sz="1600" spc="1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sz="1600" spc="100" dirty="0"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입고 및 발주</a:t>
                </a:r>
                <a:endParaRPr lang="en-US" altLang="ko-KR" spc="1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076146A-CD27-8477-9903-D3B305D8CFA4}"/>
                </a:ext>
              </a:extLst>
            </p:cNvPr>
            <p:cNvGrpSpPr/>
            <p:nvPr/>
          </p:nvGrpSpPr>
          <p:grpSpPr>
            <a:xfrm>
              <a:off x="2234431" y="376842"/>
              <a:ext cx="3181096" cy="206244"/>
              <a:chOff x="3002582" y="1629633"/>
              <a:chExt cx="2284357" cy="12133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95DBEA4-85A9-9613-5963-255B9E9E91E0}"/>
                  </a:ext>
                </a:extLst>
              </p:cNvPr>
              <p:cNvSpPr/>
              <p:nvPr/>
            </p:nvSpPr>
            <p:spPr>
              <a:xfrm>
                <a:off x="3002582" y="1629633"/>
                <a:ext cx="144770" cy="118804"/>
              </a:xfrm>
              <a:prstGeom prst="ellipse">
                <a:avLst/>
              </a:prstGeom>
              <a:solidFill>
                <a:srgbClr val="FF66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9A482291-0279-A93B-680B-D0EF4A93A529}"/>
                  </a:ext>
                </a:extLst>
              </p:cNvPr>
              <p:cNvSpPr/>
              <p:nvPr/>
            </p:nvSpPr>
            <p:spPr>
              <a:xfrm>
                <a:off x="3184567" y="1629633"/>
                <a:ext cx="144770" cy="118804"/>
              </a:xfrm>
              <a:prstGeom prst="ellipse">
                <a:avLst/>
              </a:prstGeom>
              <a:solidFill>
                <a:srgbClr val="92D05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F8D83EE-8BF1-DAA4-90F8-7CC9F19AA97E}"/>
                  </a:ext>
                </a:extLst>
              </p:cNvPr>
              <p:cNvSpPr/>
              <p:nvPr/>
            </p:nvSpPr>
            <p:spPr>
              <a:xfrm>
                <a:off x="3366551" y="1629633"/>
                <a:ext cx="144770" cy="118804"/>
              </a:xfrm>
              <a:prstGeom prst="ellipse">
                <a:avLst/>
              </a:prstGeom>
              <a:solidFill>
                <a:srgbClr val="FFC0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276BFECF-D4F7-1509-B110-781AB3F64E32}"/>
                  </a:ext>
                </a:extLst>
              </p:cNvPr>
              <p:cNvSpPr/>
              <p:nvPr/>
            </p:nvSpPr>
            <p:spPr>
              <a:xfrm>
                <a:off x="3738939" y="1629634"/>
                <a:ext cx="1548000" cy="1188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3" name="자유형 10">
                <a:extLst>
                  <a:ext uri="{FF2B5EF4-FFF2-40B4-BE49-F238E27FC236}">
                    <a16:creationId xmlns:a16="http://schemas.microsoft.com/office/drawing/2014/main" id="{E893EC91-9F62-4DAC-D44D-36B1C01EAD72}"/>
                  </a:ext>
                </a:extLst>
              </p:cNvPr>
              <p:cNvSpPr/>
              <p:nvPr/>
            </p:nvSpPr>
            <p:spPr>
              <a:xfrm>
                <a:off x="3563231" y="1634063"/>
                <a:ext cx="144770" cy="116909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4" name="Object 3">
              <a:extLst>
                <a:ext uri="{FF2B5EF4-FFF2-40B4-BE49-F238E27FC236}">
                  <a16:creationId xmlns:a16="http://schemas.microsoft.com/office/drawing/2014/main" id="{47CCB5A8-0855-5A3F-DD7C-9A0B0FE1A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7855" y="184759"/>
              <a:ext cx="3410291" cy="6111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92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B9808-01DE-5F8B-A491-96960127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  <a:r>
              <a:rPr lang="ko-KR" altLang="en-US" dirty="0"/>
              <a:t> 흐름도</a:t>
            </a:r>
            <a:endParaRPr 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3503FFE-8DF0-5037-DF71-DD3AFACBDBDB}"/>
              </a:ext>
            </a:extLst>
          </p:cNvPr>
          <p:cNvSpPr/>
          <p:nvPr/>
        </p:nvSpPr>
        <p:spPr>
          <a:xfrm>
            <a:off x="10787840" y="1578158"/>
            <a:ext cx="225521" cy="227493"/>
          </a:xfrm>
          <a:custGeom>
            <a:avLst/>
            <a:gdLst>
              <a:gd name="connsiteX0" fmla="*/ 372193 w 711517"/>
              <a:gd name="connsiteY0" fmla="*/ 605492 h 717737"/>
              <a:gd name="connsiteX1" fmla="*/ 484438 w 711517"/>
              <a:gd name="connsiteY1" fmla="*/ 605492 h 717737"/>
              <a:gd name="connsiteX2" fmla="*/ 484438 w 711517"/>
              <a:gd name="connsiteY2" fmla="*/ 717737 h 717737"/>
              <a:gd name="connsiteX3" fmla="*/ 372193 w 711517"/>
              <a:gd name="connsiteY3" fmla="*/ 717737 h 717737"/>
              <a:gd name="connsiteX4" fmla="*/ 113585 w 711517"/>
              <a:gd name="connsiteY4" fmla="*/ 494585 h 717737"/>
              <a:gd name="connsiteX5" fmla="*/ 221694 w 711517"/>
              <a:gd name="connsiteY5" fmla="*/ 494585 h 717737"/>
              <a:gd name="connsiteX6" fmla="*/ 221694 w 711517"/>
              <a:gd name="connsiteY6" fmla="*/ 602694 h 717737"/>
              <a:gd name="connsiteX7" fmla="*/ 113585 w 711517"/>
              <a:gd name="connsiteY7" fmla="*/ 602694 h 717737"/>
              <a:gd name="connsiteX8" fmla="*/ 63338 w 711517"/>
              <a:gd name="connsiteY8" fmla="*/ 444338 h 717737"/>
              <a:gd name="connsiteX9" fmla="*/ 63338 w 711517"/>
              <a:gd name="connsiteY9" fmla="*/ 652942 h 717737"/>
              <a:gd name="connsiteX10" fmla="*/ 271942 w 711517"/>
              <a:gd name="connsiteY10" fmla="*/ 652942 h 717737"/>
              <a:gd name="connsiteX11" fmla="*/ 271942 w 711517"/>
              <a:gd name="connsiteY11" fmla="*/ 444338 h 717737"/>
              <a:gd name="connsiteX12" fmla="*/ 595228 w 711517"/>
              <a:gd name="connsiteY12" fmla="*/ 381000 h 717737"/>
              <a:gd name="connsiteX13" fmla="*/ 707473 w 711517"/>
              <a:gd name="connsiteY13" fmla="*/ 381000 h 717737"/>
              <a:gd name="connsiteX14" fmla="*/ 707473 w 711517"/>
              <a:gd name="connsiteY14" fmla="*/ 493245 h 717737"/>
              <a:gd name="connsiteX15" fmla="*/ 707473 w 711517"/>
              <a:gd name="connsiteY15" fmla="*/ 605490 h 717737"/>
              <a:gd name="connsiteX16" fmla="*/ 707473 w 711517"/>
              <a:gd name="connsiteY16" fmla="*/ 717735 h 717737"/>
              <a:gd name="connsiteX17" fmla="*/ 595228 w 711517"/>
              <a:gd name="connsiteY17" fmla="*/ 717735 h 717737"/>
              <a:gd name="connsiteX18" fmla="*/ 595228 w 711517"/>
              <a:gd name="connsiteY18" fmla="*/ 605490 h 717737"/>
              <a:gd name="connsiteX19" fmla="*/ 482983 w 711517"/>
              <a:gd name="connsiteY19" fmla="*/ 605490 h 717737"/>
              <a:gd name="connsiteX20" fmla="*/ 482983 w 711517"/>
              <a:gd name="connsiteY20" fmla="*/ 493247 h 717737"/>
              <a:gd name="connsiteX21" fmla="*/ 372193 w 711517"/>
              <a:gd name="connsiteY21" fmla="*/ 493247 h 717737"/>
              <a:gd name="connsiteX22" fmla="*/ 372193 w 711517"/>
              <a:gd name="connsiteY22" fmla="*/ 381002 h 717737"/>
              <a:gd name="connsiteX23" fmla="*/ 484438 w 711517"/>
              <a:gd name="connsiteY23" fmla="*/ 381002 h 717737"/>
              <a:gd name="connsiteX24" fmla="*/ 484438 w 711517"/>
              <a:gd name="connsiteY24" fmla="*/ 493245 h 717737"/>
              <a:gd name="connsiteX25" fmla="*/ 595228 w 711517"/>
              <a:gd name="connsiteY25" fmla="*/ 493245 h 717737"/>
              <a:gd name="connsiteX26" fmla="*/ 0 w 711517"/>
              <a:gd name="connsiteY26" fmla="*/ 381000 h 717737"/>
              <a:gd name="connsiteX27" fmla="*/ 335280 w 711517"/>
              <a:gd name="connsiteY27" fmla="*/ 381000 h 717737"/>
              <a:gd name="connsiteX28" fmla="*/ 335280 w 711517"/>
              <a:gd name="connsiteY28" fmla="*/ 716280 h 717737"/>
              <a:gd name="connsiteX29" fmla="*/ 0 w 711517"/>
              <a:gd name="connsiteY29" fmla="*/ 716280 h 717737"/>
              <a:gd name="connsiteX30" fmla="*/ 489822 w 711517"/>
              <a:gd name="connsiteY30" fmla="*/ 113585 h 717737"/>
              <a:gd name="connsiteX31" fmla="*/ 597931 w 711517"/>
              <a:gd name="connsiteY31" fmla="*/ 113585 h 717737"/>
              <a:gd name="connsiteX32" fmla="*/ 597931 w 711517"/>
              <a:gd name="connsiteY32" fmla="*/ 221694 h 717737"/>
              <a:gd name="connsiteX33" fmla="*/ 489822 w 711517"/>
              <a:gd name="connsiteY33" fmla="*/ 221694 h 717737"/>
              <a:gd name="connsiteX34" fmla="*/ 113585 w 711517"/>
              <a:gd name="connsiteY34" fmla="*/ 113585 h 717737"/>
              <a:gd name="connsiteX35" fmla="*/ 221694 w 711517"/>
              <a:gd name="connsiteY35" fmla="*/ 113585 h 717737"/>
              <a:gd name="connsiteX36" fmla="*/ 221694 w 711517"/>
              <a:gd name="connsiteY36" fmla="*/ 221694 h 717737"/>
              <a:gd name="connsiteX37" fmla="*/ 113585 w 711517"/>
              <a:gd name="connsiteY37" fmla="*/ 221694 h 717737"/>
              <a:gd name="connsiteX38" fmla="*/ 439575 w 711517"/>
              <a:gd name="connsiteY38" fmla="*/ 63338 h 717737"/>
              <a:gd name="connsiteX39" fmla="*/ 439575 w 711517"/>
              <a:gd name="connsiteY39" fmla="*/ 271942 h 717737"/>
              <a:gd name="connsiteX40" fmla="*/ 648179 w 711517"/>
              <a:gd name="connsiteY40" fmla="*/ 271942 h 717737"/>
              <a:gd name="connsiteX41" fmla="*/ 648179 w 711517"/>
              <a:gd name="connsiteY41" fmla="*/ 63338 h 717737"/>
              <a:gd name="connsiteX42" fmla="*/ 63338 w 711517"/>
              <a:gd name="connsiteY42" fmla="*/ 63338 h 717737"/>
              <a:gd name="connsiteX43" fmla="*/ 63338 w 711517"/>
              <a:gd name="connsiteY43" fmla="*/ 271942 h 717737"/>
              <a:gd name="connsiteX44" fmla="*/ 271942 w 711517"/>
              <a:gd name="connsiteY44" fmla="*/ 271942 h 717737"/>
              <a:gd name="connsiteX45" fmla="*/ 271942 w 711517"/>
              <a:gd name="connsiteY45" fmla="*/ 63338 h 717737"/>
              <a:gd name="connsiteX46" fmla="*/ 376237 w 711517"/>
              <a:gd name="connsiteY46" fmla="*/ 0 h 717737"/>
              <a:gd name="connsiteX47" fmla="*/ 711517 w 711517"/>
              <a:gd name="connsiteY47" fmla="*/ 0 h 717737"/>
              <a:gd name="connsiteX48" fmla="*/ 711517 w 711517"/>
              <a:gd name="connsiteY48" fmla="*/ 335280 h 717737"/>
              <a:gd name="connsiteX49" fmla="*/ 376237 w 711517"/>
              <a:gd name="connsiteY49" fmla="*/ 335280 h 717737"/>
              <a:gd name="connsiteX50" fmla="*/ 0 w 711517"/>
              <a:gd name="connsiteY50" fmla="*/ 0 h 717737"/>
              <a:gd name="connsiteX51" fmla="*/ 335280 w 711517"/>
              <a:gd name="connsiteY51" fmla="*/ 0 h 717737"/>
              <a:gd name="connsiteX52" fmla="*/ 335280 w 711517"/>
              <a:gd name="connsiteY52" fmla="*/ 335280 h 717737"/>
              <a:gd name="connsiteX53" fmla="*/ 0 w 711517"/>
              <a:gd name="connsiteY53" fmla="*/ 335280 h 71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11517" h="717737">
                <a:moveTo>
                  <a:pt x="372193" y="605492"/>
                </a:moveTo>
                <a:lnTo>
                  <a:pt x="484438" y="605492"/>
                </a:lnTo>
                <a:lnTo>
                  <a:pt x="484438" y="717737"/>
                </a:lnTo>
                <a:lnTo>
                  <a:pt x="372193" y="717737"/>
                </a:lnTo>
                <a:close/>
                <a:moveTo>
                  <a:pt x="113585" y="494585"/>
                </a:moveTo>
                <a:lnTo>
                  <a:pt x="221694" y="494585"/>
                </a:lnTo>
                <a:lnTo>
                  <a:pt x="221694" y="602694"/>
                </a:lnTo>
                <a:lnTo>
                  <a:pt x="113585" y="602694"/>
                </a:lnTo>
                <a:close/>
                <a:moveTo>
                  <a:pt x="63338" y="444338"/>
                </a:moveTo>
                <a:lnTo>
                  <a:pt x="63338" y="652942"/>
                </a:lnTo>
                <a:lnTo>
                  <a:pt x="271942" y="652942"/>
                </a:lnTo>
                <a:lnTo>
                  <a:pt x="271942" y="444338"/>
                </a:lnTo>
                <a:close/>
                <a:moveTo>
                  <a:pt x="595228" y="381000"/>
                </a:moveTo>
                <a:lnTo>
                  <a:pt x="707473" y="381000"/>
                </a:lnTo>
                <a:lnTo>
                  <a:pt x="707473" y="493245"/>
                </a:lnTo>
                <a:lnTo>
                  <a:pt x="707473" y="605490"/>
                </a:lnTo>
                <a:lnTo>
                  <a:pt x="707473" y="717735"/>
                </a:lnTo>
                <a:lnTo>
                  <a:pt x="595228" y="717735"/>
                </a:lnTo>
                <a:lnTo>
                  <a:pt x="595228" y="605490"/>
                </a:lnTo>
                <a:lnTo>
                  <a:pt x="482983" y="605490"/>
                </a:lnTo>
                <a:lnTo>
                  <a:pt x="482983" y="493247"/>
                </a:lnTo>
                <a:lnTo>
                  <a:pt x="372193" y="493247"/>
                </a:lnTo>
                <a:lnTo>
                  <a:pt x="372193" y="381002"/>
                </a:lnTo>
                <a:lnTo>
                  <a:pt x="484438" y="381002"/>
                </a:lnTo>
                <a:lnTo>
                  <a:pt x="484438" y="493245"/>
                </a:lnTo>
                <a:lnTo>
                  <a:pt x="595228" y="493245"/>
                </a:lnTo>
                <a:close/>
                <a:moveTo>
                  <a:pt x="0" y="381000"/>
                </a:moveTo>
                <a:lnTo>
                  <a:pt x="335280" y="381000"/>
                </a:lnTo>
                <a:lnTo>
                  <a:pt x="335280" y="716280"/>
                </a:lnTo>
                <a:lnTo>
                  <a:pt x="0" y="716280"/>
                </a:lnTo>
                <a:close/>
                <a:moveTo>
                  <a:pt x="489822" y="113585"/>
                </a:moveTo>
                <a:lnTo>
                  <a:pt x="597931" y="113585"/>
                </a:lnTo>
                <a:lnTo>
                  <a:pt x="597931" y="221694"/>
                </a:lnTo>
                <a:lnTo>
                  <a:pt x="489822" y="221694"/>
                </a:lnTo>
                <a:close/>
                <a:moveTo>
                  <a:pt x="113585" y="113585"/>
                </a:moveTo>
                <a:lnTo>
                  <a:pt x="221694" y="113585"/>
                </a:lnTo>
                <a:lnTo>
                  <a:pt x="221694" y="221694"/>
                </a:lnTo>
                <a:lnTo>
                  <a:pt x="113585" y="221694"/>
                </a:lnTo>
                <a:close/>
                <a:moveTo>
                  <a:pt x="439575" y="63338"/>
                </a:moveTo>
                <a:lnTo>
                  <a:pt x="439575" y="271942"/>
                </a:lnTo>
                <a:lnTo>
                  <a:pt x="648179" y="271942"/>
                </a:lnTo>
                <a:lnTo>
                  <a:pt x="648179" y="63338"/>
                </a:lnTo>
                <a:close/>
                <a:moveTo>
                  <a:pt x="63338" y="63338"/>
                </a:moveTo>
                <a:lnTo>
                  <a:pt x="63338" y="271942"/>
                </a:lnTo>
                <a:lnTo>
                  <a:pt x="271942" y="271942"/>
                </a:lnTo>
                <a:lnTo>
                  <a:pt x="271942" y="63338"/>
                </a:lnTo>
                <a:close/>
                <a:moveTo>
                  <a:pt x="376237" y="0"/>
                </a:moveTo>
                <a:lnTo>
                  <a:pt x="711517" y="0"/>
                </a:lnTo>
                <a:lnTo>
                  <a:pt x="711517" y="335280"/>
                </a:lnTo>
                <a:lnTo>
                  <a:pt x="376237" y="335280"/>
                </a:lnTo>
                <a:close/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42704A9-95E9-0DA9-6AF0-15CBEFFB951C}"/>
              </a:ext>
            </a:extLst>
          </p:cNvPr>
          <p:cNvGrpSpPr/>
          <p:nvPr/>
        </p:nvGrpSpPr>
        <p:grpSpPr>
          <a:xfrm>
            <a:off x="3838193" y="240171"/>
            <a:ext cx="8095393" cy="6377657"/>
            <a:chOff x="2048303" y="230255"/>
            <a:chExt cx="8095393" cy="637765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A11B79D-0834-C197-429D-53891B46E288}"/>
                </a:ext>
              </a:extLst>
            </p:cNvPr>
            <p:cNvGrpSpPr/>
            <p:nvPr/>
          </p:nvGrpSpPr>
          <p:grpSpPr>
            <a:xfrm>
              <a:off x="2048303" y="230255"/>
              <a:ext cx="8095393" cy="6377657"/>
              <a:chOff x="-424288" y="-1023288"/>
              <a:chExt cx="11808000" cy="10304013"/>
            </a:xfrm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C85994F1-992F-F4CC-DBFA-55E8A5A5D387}"/>
                  </a:ext>
                </a:extLst>
              </p:cNvPr>
              <p:cNvSpPr/>
              <p:nvPr/>
            </p:nvSpPr>
            <p:spPr>
              <a:xfrm>
                <a:off x="-424287" y="-1023288"/>
                <a:ext cx="11807999" cy="806881"/>
              </a:xfrm>
              <a:prstGeom prst="round2SameRect">
                <a:avLst/>
              </a:prstGeom>
              <a:solidFill>
                <a:srgbClr val="425D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CC976D41-B45E-465C-B926-1A52DAE0EDDE}"/>
                  </a:ext>
                </a:extLst>
              </p:cNvPr>
              <p:cNvSpPr/>
              <p:nvPr/>
            </p:nvSpPr>
            <p:spPr>
              <a:xfrm>
                <a:off x="-424288" y="-216407"/>
                <a:ext cx="11808000" cy="9497132"/>
              </a:xfrm>
              <a:prstGeom prst="round2SameRect">
                <a:avLst>
                  <a:gd name="adj1" fmla="val 0"/>
                  <a:gd name="adj2" fmla="val 58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25400" dir="5400000" algn="t" rotWithShape="0">
                  <a:srgbClr val="11A1C4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tlCol="0" anchor="ctr"/>
              <a:lstStyle/>
              <a:p>
                <a:pPr algn="ctr" latinLnBrk="0">
                  <a:defRPr/>
                </a:pPr>
                <a:endParaRPr lang="ko-KR" altLang="en-US" sz="2000" b="1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FDEC959-D8B7-DB0A-AC18-46C6E834BB1A}"/>
                </a:ext>
              </a:extLst>
            </p:cNvPr>
            <p:cNvGrpSpPr/>
            <p:nvPr/>
          </p:nvGrpSpPr>
          <p:grpSpPr>
            <a:xfrm>
              <a:off x="2234431" y="376842"/>
              <a:ext cx="3181096" cy="206244"/>
              <a:chOff x="3002582" y="1629633"/>
              <a:chExt cx="2284357" cy="121339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9777A10-69E0-932D-1733-6D002400D7D2}"/>
                  </a:ext>
                </a:extLst>
              </p:cNvPr>
              <p:cNvSpPr/>
              <p:nvPr/>
            </p:nvSpPr>
            <p:spPr>
              <a:xfrm>
                <a:off x="3002582" y="1629633"/>
                <a:ext cx="144770" cy="118804"/>
              </a:xfrm>
              <a:prstGeom prst="ellipse">
                <a:avLst/>
              </a:prstGeom>
              <a:solidFill>
                <a:srgbClr val="FF66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5EE7BB2-E56F-1D9B-4334-691608FBA212}"/>
                  </a:ext>
                </a:extLst>
              </p:cNvPr>
              <p:cNvSpPr/>
              <p:nvPr/>
            </p:nvSpPr>
            <p:spPr>
              <a:xfrm>
                <a:off x="3184567" y="1629633"/>
                <a:ext cx="144770" cy="118804"/>
              </a:xfrm>
              <a:prstGeom prst="ellipse">
                <a:avLst/>
              </a:prstGeom>
              <a:solidFill>
                <a:srgbClr val="92D05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C33ED6F-CA54-8BEA-E64A-4E0D6B9E03CA}"/>
                  </a:ext>
                </a:extLst>
              </p:cNvPr>
              <p:cNvSpPr/>
              <p:nvPr/>
            </p:nvSpPr>
            <p:spPr>
              <a:xfrm>
                <a:off x="3366551" y="1629633"/>
                <a:ext cx="144770" cy="118804"/>
              </a:xfrm>
              <a:prstGeom prst="ellipse">
                <a:avLst/>
              </a:prstGeom>
              <a:solidFill>
                <a:srgbClr val="FFC0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5D591ECC-BA5F-3D5D-0043-D7FBC7BE2532}"/>
                  </a:ext>
                </a:extLst>
              </p:cNvPr>
              <p:cNvSpPr/>
              <p:nvPr/>
            </p:nvSpPr>
            <p:spPr>
              <a:xfrm>
                <a:off x="3738939" y="1629634"/>
                <a:ext cx="1548000" cy="1188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9" name="자유형 10">
                <a:extLst>
                  <a:ext uri="{FF2B5EF4-FFF2-40B4-BE49-F238E27FC236}">
                    <a16:creationId xmlns:a16="http://schemas.microsoft.com/office/drawing/2014/main" id="{B9AA4CE4-5BF0-B2EB-C0FC-A7103DE6CA9D}"/>
                  </a:ext>
                </a:extLst>
              </p:cNvPr>
              <p:cNvSpPr/>
              <p:nvPr/>
            </p:nvSpPr>
            <p:spPr>
              <a:xfrm>
                <a:off x="3563231" y="1634063"/>
                <a:ext cx="144770" cy="116909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0" name="Object 3">
            <a:extLst>
              <a:ext uri="{FF2B5EF4-FFF2-40B4-BE49-F238E27FC236}">
                <a16:creationId xmlns:a16="http://schemas.microsoft.com/office/drawing/2014/main" id="{1ACF3777-3BB7-20DA-5E6E-023C83A3E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745" y="184759"/>
            <a:ext cx="3410291" cy="611105"/>
          </a:xfrm>
          <a:prstGeom prst="rect">
            <a:avLst/>
          </a:prstGeo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4123284C-8B0E-06FA-E441-D0C8B882B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9891" y="1805651"/>
            <a:ext cx="8051996" cy="3226612"/>
          </a:xfrm>
        </p:spPr>
      </p:pic>
    </p:spTree>
    <p:extLst>
      <p:ext uri="{BB962C8B-B14F-4D97-AF65-F5344CB8AC3E}">
        <p14:creationId xmlns:p14="http://schemas.microsoft.com/office/powerpoint/2010/main" val="126220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B9808-01DE-5F8B-A491-96960127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메인</a:t>
            </a:r>
            <a:endParaRPr 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3503FFE-8DF0-5037-DF71-DD3AFACBDBDB}"/>
              </a:ext>
            </a:extLst>
          </p:cNvPr>
          <p:cNvSpPr/>
          <p:nvPr/>
        </p:nvSpPr>
        <p:spPr>
          <a:xfrm>
            <a:off x="10787840" y="1578158"/>
            <a:ext cx="225521" cy="227493"/>
          </a:xfrm>
          <a:custGeom>
            <a:avLst/>
            <a:gdLst>
              <a:gd name="connsiteX0" fmla="*/ 372193 w 711517"/>
              <a:gd name="connsiteY0" fmla="*/ 605492 h 717737"/>
              <a:gd name="connsiteX1" fmla="*/ 484438 w 711517"/>
              <a:gd name="connsiteY1" fmla="*/ 605492 h 717737"/>
              <a:gd name="connsiteX2" fmla="*/ 484438 w 711517"/>
              <a:gd name="connsiteY2" fmla="*/ 717737 h 717737"/>
              <a:gd name="connsiteX3" fmla="*/ 372193 w 711517"/>
              <a:gd name="connsiteY3" fmla="*/ 717737 h 717737"/>
              <a:gd name="connsiteX4" fmla="*/ 113585 w 711517"/>
              <a:gd name="connsiteY4" fmla="*/ 494585 h 717737"/>
              <a:gd name="connsiteX5" fmla="*/ 221694 w 711517"/>
              <a:gd name="connsiteY5" fmla="*/ 494585 h 717737"/>
              <a:gd name="connsiteX6" fmla="*/ 221694 w 711517"/>
              <a:gd name="connsiteY6" fmla="*/ 602694 h 717737"/>
              <a:gd name="connsiteX7" fmla="*/ 113585 w 711517"/>
              <a:gd name="connsiteY7" fmla="*/ 602694 h 717737"/>
              <a:gd name="connsiteX8" fmla="*/ 63338 w 711517"/>
              <a:gd name="connsiteY8" fmla="*/ 444338 h 717737"/>
              <a:gd name="connsiteX9" fmla="*/ 63338 w 711517"/>
              <a:gd name="connsiteY9" fmla="*/ 652942 h 717737"/>
              <a:gd name="connsiteX10" fmla="*/ 271942 w 711517"/>
              <a:gd name="connsiteY10" fmla="*/ 652942 h 717737"/>
              <a:gd name="connsiteX11" fmla="*/ 271942 w 711517"/>
              <a:gd name="connsiteY11" fmla="*/ 444338 h 717737"/>
              <a:gd name="connsiteX12" fmla="*/ 595228 w 711517"/>
              <a:gd name="connsiteY12" fmla="*/ 381000 h 717737"/>
              <a:gd name="connsiteX13" fmla="*/ 707473 w 711517"/>
              <a:gd name="connsiteY13" fmla="*/ 381000 h 717737"/>
              <a:gd name="connsiteX14" fmla="*/ 707473 w 711517"/>
              <a:gd name="connsiteY14" fmla="*/ 493245 h 717737"/>
              <a:gd name="connsiteX15" fmla="*/ 707473 w 711517"/>
              <a:gd name="connsiteY15" fmla="*/ 605490 h 717737"/>
              <a:gd name="connsiteX16" fmla="*/ 707473 w 711517"/>
              <a:gd name="connsiteY16" fmla="*/ 717735 h 717737"/>
              <a:gd name="connsiteX17" fmla="*/ 595228 w 711517"/>
              <a:gd name="connsiteY17" fmla="*/ 717735 h 717737"/>
              <a:gd name="connsiteX18" fmla="*/ 595228 w 711517"/>
              <a:gd name="connsiteY18" fmla="*/ 605490 h 717737"/>
              <a:gd name="connsiteX19" fmla="*/ 482983 w 711517"/>
              <a:gd name="connsiteY19" fmla="*/ 605490 h 717737"/>
              <a:gd name="connsiteX20" fmla="*/ 482983 w 711517"/>
              <a:gd name="connsiteY20" fmla="*/ 493247 h 717737"/>
              <a:gd name="connsiteX21" fmla="*/ 372193 w 711517"/>
              <a:gd name="connsiteY21" fmla="*/ 493247 h 717737"/>
              <a:gd name="connsiteX22" fmla="*/ 372193 w 711517"/>
              <a:gd name="connsiteY22" fmla="*/ 381002 h 717737"/>
              <a:gd name="connsiteX23" fmla="*/ 484438 w 711517"/>
              <a:gd name="connsiteY23" fmla="*/ 381002 h 717737"/>
              <a:gd name="connsiteX24" fmla="*/ 484438 w 711517"/>
              <a:gd name="connsiteY24" fmla="*/ 493245 h 717737"/>
              <a:gd name="connsiteX25" fmla="*/ 595228 w 711517"/>
              <a:gd name="connsiteY25" fmla="*/ 493245 h 717737"/>
              <a:gd name="connsiteX26" fmla="*/ 0 w 711517"/>
              <a:gd name="connsiteY26" fmla="*/ 381000 h 717737"/>
              <a:gd name="connsiteX27" fmla="*/ 335280 w 711517"/>
              <a:gd name="connsiteY27" fmla="*/ 381000 h 717737"/>
              <a:gd name="connsiteX28" fmla="*/ 335280 w 711517"/>
              <a:gd name="connsiteY28" fmla="*/ 716280 h 717737"/>
              <a:gd name="connsiteX29" fmla="*/ 0 w 711517"/>
              <a:gd name="connsiteY29" fmla="*/ 716280 h 717737"/>
              <a:gd name="connsiteX30" fmla="*/ 489822 w 711517"/>
              <a:gd name="connsiteY30" fmla="*/ 113585 h 717737"/>
              <a:gd name="connsiteX31" fmla="*/ 597931 w 711517"/>
              <a:gd name="connsiteY31" fmla="*/ 113585 h 717737"/>
              <a:gd name="connsiteX32" fmla="*/ 597931 w 711517"/>
              <a:gd name="connsiteY32" fmla="*/ 221694 h 717737"/>
              <a:gd name="connsiteX33" fmla="*/ 489822 w 711517"/>
              <a:gd name="connsiteY33" fmla="*/ 221694 h 717737"/>
              <a:gd name="connsiteX34" fmla="*/ 113585 w 711517"/>
              <a:gd name="connsiteY34" fmla="*/ 113585 h 717737"/>
              <a:gd name="connsiteX35" fmla="*/ 221694 w 711517"/>
              <a:gd name="connsiteY35" fmla="*/ 113585 h 717737"/>
              <a:gd name="connsiteX36" fmla="*/ 221694 w 711517"/>
              <a:gd name="connsiteY36" fmla="*/ 221694 h 717737"/>
              <a:gd name="connsiteX37" fmla="*/ 113585 w 711517"/>
              <a:gd name="connsiteY37" fmla="*/ 221694 h 717737"/>
              <a:gd name="connsiteX38" fmla="*/ 439575 w 711517"/>
              <a:gd name="connsiteY38" fmla="*/ 63338 h 717737"/>
              <a:gd name="connsiteX39" fmla="*/ 439575 w 711517"/>
              <a:gd name="connsiteY39" fmla="*/ 271942 h 717737"/>
              <a:gd name="connsiteX40" fmla="*/ 648179 w 711517"/>
              <a:gd name="connsiteY40" fmla="*/ 271942 h 717737"/>
              <a:gd name="connsiteX41" fmla="*/ 648179 w 711517"/>
              <a:gd name="connsiteY41" fmla="*/ 63338 h 717737"/>
              <a:gd name="connsiteX42" fmla="*/ 63338 w 711517"/>
              <a:gd name="connsiteY42" fmla="*/ 63338 h 717737"/>
              <a:gd name="connsiteX43" fmla="*/ 63338 w 711517"/>
              <a:gd name="connsiteY43" fmla="*/ 271942 h 717737"/>
              <a:gd name="connsiteX44" fmla="*/ 271942 w 711517"/>
              <a:gd name="connsiteY44" fmla="*/ 271942 h 717737"/>
              <a:gd name="connsiteX45" fmla="*/ 271942 w 711517"/>
              <a:gd name="connsiteY45" fmla="*/ 63338 h 717737"/>
              <a:gd name="connsiteX46" fmla="*/ 376237 w 711517"/>
              <a:gd name="connsiteY46" fmla="*/ 0 h 717737"/>
              <a:gd name="connsiteX47" fmla="*/ 711517 w 711517"/>
              <a:gd name="connsiteY47" fmla="*/ 0 h 717737"/>
              <a:gd name="connsiteX48" fmla="*/ 711517 w 711517"/>
              <a:gd name="connsiteY48" fmla="*/ 335280 h 717737"/>
              <a:gd name="connsiteX49" fmla="*/ 376237 w 711517"/>
              <a:gd name="connsiteY49" fmla="*/ 335280 h 717737"/>
              <a:gd name="connsiteX50" fmla="*/ 0 w 711517"/>
              <a:gd name="connsiteY50" fmla="*/ 0 h 717737"/>
              <a:gd name="connsiteX51" fmla="*/ 335280 w 711517"/>
              <a:gd name="connsiteY51" fmla="*/ 0 h 717737"/>
              <a:gd name="connsiteX52" fmla="*/ 335280 w 711517"/>
              <a:gd name="connsiteY52" fmla="*/ 335280 h 717737"/>
              <a:gd name="connsiteX53" fmla="*/ 0 w 711517"/>
              <a:gd name="connsiteY53" fmla="*/ 335280 h 71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11517" h="717737">
                <a:moveTo>
                  <a:pt x="372193" y="605492"/>
                </a:moveTo>
                <a:lnTo>
                  <a:pt x="484438" y="605492"/>
                </a:lnTo>
                <a:lnTo>
                  <a:pt x="484438" y="717737"/>
                </a:lnTo>
                <a:lnTo>
                  <a:pt x="372193" y="717737"/>
                </a:lnTo>
                <a:close/>
                <a:moveTo>
                  <a:pt x="113585" y="494585"/>
                </a:moveTo>
                <a:lnTo>
                  <a:pt x="221694" y="494585"/>
                </a:lnTo>
                <a:lnTo>
                  <a:pt x="221694" y="602694"/>
                </a:lnTo>
                <a:lnTo>
                  <a:pt x="113585" y="602694"/>
                </a:lnTo>
                <a:close/>
                <a:moveTo>
                  <a:pt x="63338" y="444338"/>
                </a:moveTo>
                <a:lnTo>
                  <a:pt x="63338" y="652942"/>
                </a:lnTo>
                <a:lnTo>
                  <a:pt x="271942" y="652942"/>
                </a:lnTo>
                <a:lnTo>
                  <a:pt x="271942" y="444338"/>
                </a:lnTo>
                <a:close/>
                <a:moveTo>
                  <a:pt x="595228" y="381000"/>
                </a:moveTo>
                <a:lnTo>
                  <a:pt x="707473" y="381000"/>
                </a:lnTo>
                <a:lnTo>
                  <a:pt x="707473" y="493245"/>
                </a:lnTo>
                <a:lnTo>
                  <a:pt x="707473" y="605490"/>
                </a:lnTo>
                <a:lnTo>
                  <a:pt x="707473" y="717735"/>
                </a:lnTo>
                <a:lnTo>
                  <a:pt x="595228" y="717735"/>
                </a:lnTo>
                <a:lnTo>
                  <a:pt x="595228" y="605490"/>
                </a:lnTo>
                <a:lnTo>
                  <a:pt x="482983" y="605490"/>
                </a:lnTo>
                <a:lnTo>
                  <a:pt x="482983" y="493247"/>
                </a:lnTo>
                <a:lnTo>
                  <a:pt x="372193" y="493247"/>
                </a:lnTo>
                <a:lnTo>
                  <a:pt x="372193" y="381002"/>
                </a:lnTo>
                <a:lnTo>
                  <a:pt x="484438" y="381002"/>
                </a:lnTo>
                <a:lnTo>
                  <a:pt x="484438" y="493245"/>
                </a:lnTo>
                <a:lnTo>
                  <a:pt x="595228" y="493245"/>
                </a:lnTo>
                <a:close/>
                <a:moveTo>
                  <a:pt x="0" y="381000"/>
                </a:moveTo>
                <a:lnTo>
                  <a:pt x="335280" y="381000"/>
                </a:lnTo>
                <a:lnTo>
                  <a:pt x="335280" y="716280"/>
                </a:lnTo>
                <a:lnTo>
                  <a:pt x="0" y="716280"/>
                </a:lnTo>
                <a:close/>
                <a:moveTo>
                  <a:pt x="489822" y="113585"/>
                </a:moveTo>
                <a:lnTo>
                  <a:pt x="597931" y="113585"/>
                </a:lnTo>
                <a:lnTo>
                  <a:pt x="597931" y="221694"/>
                </a:lnTo>
                <a:lnTo>
                  <a:pt x="489822" y="221694"/>
                </a:lnTo>
                <a:close/>
                <a:moveTo>
                  <a:pt x="113585" y="113585"/>
                </a:moveTo>
                <a:lnTo>
                  <a:pt x="221694" y="113585"/>
                </a:lnTo>
                <a:lnTo>
                  <a:pt x="221694" y="221694"/>
                </a:lnTo>
                <a:lnTo>
                  <a:pt x="113585" y="221694"/>
                </a:lnTo>
                <a:close/>
                <a:moveTo>
                  <a:pt x="439575" y="63338"/>
                </a:moveTo>
                <a:lnTo>
                  <a:pt x="439575" y="271942"/>
                </a:lnTo>
                <a:lnTo>
                  <a:pt x="648179" y="271942"/>
                </a:lnTo>
                <a:lnTo>
                  <a:pt x="648179" y="63338"/>
                </a:lnTo>
                <a:close/>
                <a:moveTo>
                  <a:pt x="63338" y="63338"/>
                </a:moveTo>
                <a:lnTo>
                  <a:pt x="63338" y="271942"/>
                </a:lnTo>
                <a:lnTo>
                  <a:pt x="271942" y="271942"/>
                </a:lnTo>
                <a:lnTo>
                  <a:pt x="271942" y="63338"/>
                </a:lnTo>
                <a:close/>
                <a:moveTo>
                  <a:pt x="376237" y="0"/>
                </a:moveTo>
                <a:lnTo>
                  <a:pt x="711517" y="0"/>
                </a:lnTo>
                <a:lnTo>
                  <a:pt x="711517" y="335280"/>
                </a:lnTo>
                <a:lnTo>
                  <a:pt x="376237" y="335280"/>
                </a:lnTo>
                <a:close/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42704A9-95E9-0DA9-6AF0-15CBEFFB951C}"/>
              </a:ext>
            </a:extLst>
          </p:cNvPr>
          <p:cNvGrpSpPr/>
          <p:nvPr/>
        </p:nvGrpSpPr>
        <p:grpSpPr>
          <a:xfrm>
            <a:off x="3838193" y="240171"/>
            <a:ext cx="8095393" cy="6377657"/>
            <a:chOff x="2048303" y="230255"/>
            <a:chExt cx="8095393" cy="637765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A11B79D-0834-C197-429D-53891B46E288}"/>
                </a:ext>
              </a:extLst>
            </p:cNvPr>
            <p:cNvGrpSpPr/>
            <p:nvPr/>
          </p:nvGrpSpPr>
          <p:grpSpPr>
            <a:xfrm>
              <a:off x="2048303" y="230255"/>
              <a:ext cx="8095393" cy="6377657"/>
              <a:chOff x="-424288" y="-1023288"/>
              <a:chExt cx="11808000" cy="10304013"/>
            </a:xfrm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C85994F1-992F-F4CC-DBFA-55E8A5A5D387}"/>
                  </a:ext>
                </a:extLst>
              </p:cNvPr>
              <p:cNvSpPr/>
              <p:nvPr/>
            </p:nvSpPr>
            <p:spPr>
              <a:xfrm>
                <a:off x="-424287" y="-1023288"/>
                <a:ext cx="11807999" cy="806881"/>
              </a:xfrm>
              <a:prstGeom prst="round2SameRect">
                <a:avLst/>
              </a:prstGeom>
              <a:solidFill>
                <a:srgbClr val="425D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CC976D41-B45E-465C-B926-1A52DAE0EDDE}"/>
                  </a:ext>
                </a:extLst>
              </p:cNvPr>
              <p:cNvSpPr/>
              <p:nvPr/>
            </p:nvSpPr>
            <p:spPr>
              <a:xfrm>
                <a:off x="-424288" y="-216407"/>
                <a:ext cx="11808000" cy="9497132"/>
              </a:xfrm>
              <a:prstGeom prst="round2SameRect">
                <a:avLst>
                  <a:gd name="adj1" fmla="val 0"/>
                  <a:gd name="adj2" fmla="val 58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25400" dir="5400000" algn="t" rotWithShape="0">
                  <a:srgbClr val="11A1C4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tlCol="0" anchor="ctr"/>
              <a:lstStyle/>
              <a:p>
                <a:pPr algn="ctr" latinLnBrk="0">
                  <a:defRPr/>
                </a:pPr>
                <a:endParaRPr lang="ko-KR" altLang="en-US" sz="2000" b="1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FDEC959-D8B7-DB0A-AC18-46C6E834BB1A}"/>
                </a:ext>
              </a:extLst>
            </p:cNvPr>
            <p:cNvGrpSpPr/>
            <p:nvPr/>
          </p:nvGrpSpPr>
          <p:grpSpPr>
            <a:xfrm>
              <a:off x="2234431" y="376842"/>
              <a:ext cx="3181096" cy="206244"/>
              <a:chOff x="3002582" y="1629633"/>
              <a:chExt cx="2284357" cy="121339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9777A10-69E0-932D-1733-6D002400D7D2}"/>
                  </a:ext>
                </a:extLst>
              </p:cNvPr>
              <p:cNvSpPr/>
              <p:nvPr/>
            </p:nvSpPr>
            <p:spPr>
              <a:xfrm>
                <a:off x="3002582" y="1629633"/>
                <a:ext cx="144770" cy="118804"/>
              </a:xfrm>
              <a:prstGeom prst="ellipse">
                <a:avLst/>
              </a:prstGeom>
              <a:solidFill>
                <a:srgbClr val="FF66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5EE7BB2-E56F-1D9B-4334-691608FBA212}"/>
                  </a:ext>
                </a:extLst>
              </p:cNvPr>
              <p:cNvSpPr/>
              <p:nvPr/>
            </p:nvSpPr>
            <p:spPr>
              <a:xfrm>
                <a:off x="3184567" y="1629633"/>
                <a:ext cx="144770" cy="118804"/>
              </a:xfrm>
              <a:prstGeom prst="ellipse">
                <a:avLst/>
              </a:prstGeom>
              <a:solidFill>
                <a:srgbClr val="92D05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C33ED6F-CA54-8BEA-E64A-4E0D6B9E03CA}"/>
                  </a:ext>
                </a:extLst>
              </p:cNvPr>
              <p:cNvSpPr/>
              <p:nvPr/>
            </p:nvSpPr>
            <p:spPr>
              <a:xfrm>
                <a:off x="3366551" y="1629633"/>
                <a:ext cx="144770" cy="118804"/>
              </a:xfrm>
              <a:prstGeom prst="ellipse">
                <a:avLst/>
              </a:prstGeom>
              <a:solidFill>
                <a:srgbClr val="FFC0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5D591ECC-BA5F-3D5D-0043-D7FBC7BE2532}"/>
                  </a:ext>
                </a:extLst>
              </p:cNvPr>
              <p:cNvSpPr/>
              <p:nvPr/>
            </p:nvSpPr>
            <p:spPr>
              <a:xfrm>
                <a:off x="3738939" y="1629634"/>
                <a:ext cx="1548000" cy="1188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9" name="자유형 10">
                <a:extLst>
                  <a:ext uri="{FF2B5EF4-FFF2-40B4-BE49-F238E27FC236}">
                    <a16:creationId xmlns:a16="http://schemas.microsoft.com/office/drawing/2014/main" id="{B9AA4CE4-5BF0-B2EB-C0FC-A7103DE6CA9D}"/>
                  </a:ext>
                </a:extLst>
              </p:cNvPr>
              <p:cNvSpPr/>
              <p:nvPr/>
            </p:nvSpPr>
            <p:spPr>
              <a:xfrm>
                <a:off x="3563231" y="1634063"/>
                <a:ext cx="144770" cy="116909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0" name="Object 3">
            <a:extLst>
              <a:ext uri="{FF2B5EF4-FFF2-40B4-BE49-F238E27FC236}">
                <a16:creationId xmlns:a16="http://schemas.microsoft.com/office/drawing/2014/main" id="{1ACF3777-3BB7-20DA-5E6E-023C83A3E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745" y="184759"/>
            <a:ext cx="3410291" cy="611105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447A941-ED94-BF75-8217-FD962661D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62840" y="851276"/>
            <a:ext cx="4043955" cy="5513612"/>
          </a:xfrm>
        </p:spPr>
      </p:pic>
    </p:spTree>
    <p:extLst>
      <p:ext uri="{BB962C8B-B14F-4D97-AF65-F5344CB8AC3E}">
        <p14:creationId xmlns:p14="http://schemas.microsoft.com/office/powerpoint/2010/main" val="167137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B9808-01DE-5F8B-A491-96960127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회원가입</a:t>
            </a:r>
            <a:endParaRPr 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3503FFE-8DF0-5037-DF71-DD3AFACBDBDB}"/>
              </a:ext>
            </a:extLst>
          </p:cNvPr>
          <p:cNvSpPr/>
          <p:nvPr/>
        </p:nvSpPr>
        <p:spPr>
          <a:xfrm>
            <a:off x="10787840" y="1578158"/>
            <a:ext cx="225521" cy="227493"/>
          </a:xfrm>
          <a:custGeom>
            <a:avLst/>
            <a:gdLst>
              <a:gd name="connsiteX0" fmla="*/ 372193 w 711517"/>
              <a:gd name="connsiteY0" fmla="*/ 605492 h 717737"/>
              <a:gd name="connsiteX1" fmla="*/ 484438 w 711517"/>
              <a:gd name="connsiteY1" fmla="*/ 605492 h 717737"/>
              <a:gd name="connsiteX2" fmla="*/ 484438 w 711517"/>
              <a:gd name="connsiteY2" fmla="*/ 717737 h 717737"/>
              <a:gd name="connsiteX3" fmla="*/ 372193 w 711517"/>
              <a:gd name="connsiteY3" fmla="*/ 717737 h 717737"/>
              <a:gd name="connsiteX4" fmla="*/ 113585 w 711517"/>
              <a:gd name="connsiteY4" fmla="*/ 494585 h 717737"/>
              <a:gd name="connsiteX5" fmla="*/ 221694 w 711517"/>
              <a:gd name="connsiteY5" fmla="*/ 494585 h 717737"/>
              <a:gd name="connsiteX6" fmla="*/ 221694 w 711517"/>
              <a:gd name="connsiteY6" fmla="*/ 602694 h 717737"/>
              <a:gd name="connsiteX7" fmla="*/ 113585 w 711517"/>
              <a:gd name="connsiteY7" fmla="*/ 602694 h 717737"/>
              <a:gd name="connsiteX8" fmla="*/ 63338 w 711517"/>
              <a:gd name="connsiteY8" fmla="*/ 444338 h 717737"/>
              <a:gd name="connsiteX9" fmla="*/ 63338 w 711517"/>
              <a:gd name="connsiteY9" fmla="*/ 652942 h 717737"/>
              <a:gd name="connsiteX10" fmla="*/ 271942 w 711517"/>
              <a:gd name="connsiteY10" fmla="*/ 652942 h 717737"/>
              <a:gd name="connsiteX11" fmla="*/ 271942 w 711517"/>
              <a:gd name="connsiteY11" fmla="*/ 444338 h 717737"/>
              <a:gd name="connsiteX12" fmla="*/ 595228 w 711517"/>
              <a:gd name="connsiteY12" fmla="*/ 381000 h 717737"/>
              <a:gd name="connsiteX13" fmla="*/ 707473 w 711517"/>
              <a:gd name="connsiteY13" fmla="*/ 381000 h 717737"/>
              <a:gd name="connsiteX14" fmla="*/ 707473 w 711517"/>
              <a:gd name="connsiteY14" fmla="*/ 493245 h 717737"/>
              <a:gd name="connsiteX15" fmla="*/ 707473 w 711517"/>
              <a:gd name="connsiteY15" fmla="*/ 605490 h 717737"/>
              <a:gd name="connsiteX16" fmla="*/ 707473 w 711517"/>
              <a:gd name="connsiteY16" fmla="*/ 717735 h 717737"/>
              <a:gd name="connsiteX17" fmla="*/ 595228 w 711517"/>
              <a:gd name="connsiteY17" fmla="*/ 717735 h 717737"/>
              <a:gd name="connsiteX18" fmla="*/ 595228 w 711517"/>
              <a:gd name="connsiteY18" fmla="*/ 605490 h 717737"/>
              <a:gd name="connsiteX19" fmla="*/ 482983 w 711517"/>
              <a:gd name="connsiteY19" fmla="*/ 605490 h 717737"/>
              <a:gd name="connsiteX20" fmla="*/ 482983 w 711517"/>
              <a:gd name="connsiteY20" fmla="*/ 493247 h 717737"/>
              <a:gd name="connsiteX21" fmla="*/ 372193 w 711517"/>
              <a:gd name="connsiteY21" fmla="*/ 493247 h 717737"/>
              <a:gd name="connsiteX22" fmla="*/ 372193 w 711517"/>
              <a:gd name="connsiteY22" fmla="*/ 381002 h 717737"/>
              <a:gd name="connsiteX23" fmla="*/ 484438 w 711517"/>
              <a:gd name="connsiteY23" fmla="*/ 381002 h 717737"/>
              <a:gd name="connsiteX24" fmla="*/ 484438 w 711517"/>
              <a:gd name="connsiteY24" fmla="*/ 493245 h 717737"/>
              <a:gd name="connsiteX25" fmla="*/ 595228 w 711517"/>
              <a:gd name="connsiteY25" fmla="*/ 493245 h 717737"/>
              <a:gd name="connsiteX26" fmla="*/ 0 w 711517"/>
              <a:gd name="connsiteY26" fmla="*/ 381000 h 717737"/>
              <a:gd name="connsiteX27" fmla="*/ 335280 w 711517"/>
              <a:gd name="connsiteY27" fmla="*/ 381000 h 717737"/>
              <a:gd name="connsiteX28" fmla="*/ 335280 w 711517"/>
              <a:gd name="connsiteY28" fmla="*/ 716280 h 717737"/>
              <a:gd name="connsiteX29" fmla="*/ 0 w 711517"/>
              <a:gd name="connsiteY29" fmla="*/ 716280 h 717737"/>
              <a:gd name="connsiteX30" fmla="*/ 489822 w 711517"/>
              <a:gd name="connsiteY30" fmla="*/ 113585 h 717737"/>
              <a:gd name="connsiteX31" fmla="*/ 597931 w 711517"/>
              <a:gd name="connsiteY31" fmla="*/ 113585 h 717737"/>
              <a:gd name="connsiteX32" fmla="*/ 597931 w 711517"/>
              <a:gd name="connsiteY32" fmla="*/ 221694 h 717737"/>
              <a:gd name="connsiteX33" fmla="*/ 489822 w 711517"/>
              <a:gd name="connsiteY33" fmla="*/ 221694 h 717737"/>
              <a:gd name="connsiteX34" fmla="*/ 113585 w 711517"/>
              <a:gd name="connsiteY34" fmla="*/ 113585 h 717737"/>
              <a:gd name="connsiteX35" fmla="*/ 221694 w 711517"/>
              <a:gd name="connsiteY35" fmla="*/ 113585 h 717737"/>
              <a:gd name="connsiteX36" fmla="*/ 221694 w 711517"/>
              <a:gd name="connsiteY36" fmla="*/ 221694 h 717737"/>
              <a:gd name="connsiteX37" fmla="*/ 113585 w 711517"/>
              <a:gd name="connsiteY37" fmla="*/ 221694 h 717737"/>
              <a:gd name="connsiteX38" fmla="*/ 439575 w 711517"/>
              <a:gd name="connsiteY38" fmla="*/ 63338 h 717737"/>
              <a:gd name="connsiteX39" fmla="*/ 439575 w 711517"/>
              <a:gd name="connsiteY39" fmla="*/ 271942 h 717737"/>
              <a:gd name="connsiteX40" fmla="*/ 648179 w 711517"/>
              <a:gd name="connsiteY40" fmla="*/ 271942 h 717737"/>
              <a:gd name="connsiteX41" fmla="*/ 648179 w 711517"/>
              <a:gd name="connsiteY41" fmla="*/ 63338 h 717737"/>
              <a:gd name="connsiteX42" fmla="*/ 63338 w 711517"/>
              <a:gd name="connsiteY42" fmla="*/ 63338 h 717737"/>
              <a:gd name="connsiteX43" fmla="*/ 63338 w 711517"/>
              <a:gd name="connsiteY43" fmla="*/ 271942 h 717737"/>
              <a:gd name="connsiteX44" fmla="*/ 271942 w 711517"/>
              <a:gd name="connsiteY44" fmla="*/ 271942 h 717737"/>
              <a:gd name="connsiteX45" fmla="*/ 271942 w 711517"/>
              <a:gd name="connsiteY45" fmla="*/ 63338 h 717737"/>
              <a:gd name="connsiteX46" fmla="*/ 376237 w 711517"/>
              <a:gd name="connsiteY46" fmla="*/ 0 h 717737"/>
              <a:gd name="connsiteX47" fmla="*/ 711517 w 711517"/>
              <a:gd name="connsiteY47" fmla="*/ 0 h 717737"/>
              <a:gd name="connsiteX48" fmla="*/ 711517 w 711517"/>
              <a:gd name="connsiteY48" fmla="*/ 335280 h 717737"/>
              <a:gd name="connsiteX49" fmla="*/ 376237 w 711517"/>
              <a:gd name="connsiteY49" fmla="*/ 335280 h 717737"/>
              <a:gd name="connsiteX50" fmla="*/ 0 w 711517"/>
              <a:gd name="connsiteY50" fmla="*/ 0 h 717737"/>
              <a:gd name="connsiteX51" fmla="*/ 335280 w 711517"/>
              <a:gd name="connsiteY51" fmla="*/ 0 h 717737"/>
              <a:gd name="connsiteX52" fmla="*/ 335280 w 711517"/>
              <a:gd name="connsiteY52" fmla="*/ 335280 h 717737"/>
              <a:gd name="connsiteX53" fmla="*/ 0 w 711517"/>
              <a:gd name="connsiteY53" fmla="*/ 335280 h 71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11517" h="717737">
                <a:moveTo>
                  <a:pt x="372193" y="605492"/>
                </a:moveTo>
                <a:lnTo>
                  <a:pt x="484438" y="605492"/>
                </a:lnTo>
                <a:lnTo>
                  <a:pt x="484438" y="717737"/>
                </a:lnTo>
                <a:lnTo>
                  <a:pt x="372193" y="717737"/>
                </a:lnTo>
                <a:close/>
                <a:moveTo>
                  <a:pt x="113585" y="494585"/>
                </a:moveTo>
                <a:lnTo>
                  <a:pt x="221694" y="494585"/>
                </a:lnTo>
                <a:lnTo>
                  <a:pt x="221694" y="602694"/>
                </a:lnTo>
                <a:lnTo>
                  <a:pt x="113585" y="602694"/>
                </a:lnTo>
                <a:close/>
                <a:moveTo>
                  <a:pt x="63338" y="444338"/>
                </a:moveTo>
                <a:lnTo>
                  <a:pt x="63338" y="652942"/>
                </a:lnTo>
                <a:lnTo>
                  <a:pt x="271942" y="652942"/>
                </a:lnTo>
                <a:lnTo>
                  <a:pt x="271942" y="444338"/>
                </a:lnTo>
                <a:close/>
                <a:moveTo>
                  <a:pt x="595228" y="381000"/>
                </a:moveTo>
                <a:lnTo>
                  <a:pt x="707473" y="381000"/>
                </a:lnTo>
                <a:lnTo>
                  <a:pt x="707473" y="493245"/>
                </a:lnTo>
                <a:lnTo>
                  <a:pt x="707473" y="605490"/>
                </a:lnTo>
                <a:lnTo>
                  <a:pt x="707473" y="717735"/>
                </a:lnTo>
                <a:lnTo>
                  <a:pt x="595228" y="717735"/>
                </a:lnTo>
                <a:lnTo>
                  <a:pt x="595228" y="605490"/>
                </a:lnTo>
                <a:lnTo>
                  <a:pt x="482983" y="605490"/>
                </a:lnTo>
                <a:lnTo>
                  <a:pt x="482983" y="493247"/>
                </a:lnTo>
                <a:lnTo>
                  <a:pt x="372193" y="493247"/>
                </a:lnTo>
                <a:lnTo>
                  <a:pt x="372193" y="381002"/>
                </a:lnTo>
                <a:lnTo>
                  <a:pt x="484438" y="381002"/>
                </a:lnTo>
                <a:lnTo>
                  <a:pt x="484438" y="493245"/>
                </a:lnTo>
                <a:lnTo>
                  <a:pt x="595228" y="493245"/>
                </a:lnTo>
                <a:close/>
                <a:moveTo>
                  <a:pt x="0" y="381000"/>
                </a:moveTo>
                <a:lnTo>
                  <a:pt x="335280" y="381000"/>
                </a:lnTo>
                <a:lnTo>
                  <a:pt x="335280" y="716280"/>
                </a:lnTo>
                <a:lnTo>
                  <a:pt x="0" y="716280"/>
                </a:lnTo>
                <a:close/>
                <a:moveTo>
                  <a:pt x="489822" y="113585"/>
                </a:moveTo>
                <a:lnTo>
                  <a:pt x="597931" y="113585"/>
                </a:lnTo>
                <a:lnTo>
                  <a:pt x="597931" y="221694"/>
                </a:lnTo>
                <a:lnTo>
                  <a:pt x="489822" y="221694"/>
                </a:lnTo>
                <a:close/>
                <a:moveTo>
                  <a:pt x="113585" y="113585"/>
                </a:moveTo>
                <a:lnTo>
                  <a:pt x="221694" y="113585"/>
                </a:lnTo>
                <a:lnTo>
                  <a:pt x="221694" y="221694"/>
                </a:lnTo>
                <a:lnTo>
                  <a:pt x="113585" y="221694"/>
                </a:lnTo>
                <a:close/>
                <a:moveTo>
                  <a:pt x="439575" y="63338"/>
                </a:moveTo>
                <a:lnTo>
                  <a:pt x="439575" y="271942"/>
                </a:lnTo>
                <a:lnTo>
                  <a:pt x="648179" y="271942"/>
                </a:lnTo>
                <a:lnTo>
                  <a:pt x="648179" y="63338"/>
                </a:lnTo>
                <a:close/>
                <a:moveTo>
                  <a:pt x="63338" y="63338"/>
                </a:moveTo>
                <a:lnTo>
                  <a:pt x="63338" y="271942"/>
                </a:lnTo>
                <a:lnTo>
                  <a:pt x="271942" y="271942"/>
                </a:lnTo>
                <a:lnTo>
                  <a:pt x="271942" y="63338"/>
                </a:lnTo>
                <a:close/>
                <a:moveTo>
                  <a:pt x="376237" y="0"/>
                </a:moveTo>
                <a:lnTo>
                  <a:pt x="711517" y="0"/>
                </a:lnTo>
                <a:lnTo>
                  <a:pt x="711517" y="335280"/>
                </a:lnTo>
                <a:lnTo>
                  <a:pt x="376237" y="335280"/>
                </a:lnTo>
                <a:close/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42704A9-95E9-0DA9-6AF0-15CBEFFB951C}"/>
              </a:ext>
            </a:extLst>
          </p:cNvPr>
          <p:cNvGrpSpPr/>
          <p:nvPr/>
        </p:nvGrpSpPr>
        <p:grpSpPr>
          <a:xfrm>
            <a:off x="3838193" y="240171"/>
            <a:ext cx="8095393" cy="6377657"/>
            <a:chOff x="2048303" y="230255"/>
            <a:chExt cx="8095393" cy="637765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A11B79D-0834-C197-429D-53891B46E288}"/>
                </a:ext>
              </a:extLst>
            </p:cNvPr>
            <p:cNvGrpSpPr/>
            <p:nvPr/>
          </p:nvGrpSpPr>
          <p:grpSpPr>
            <a:xfrm>
              <a:off x="2048303" y="230255"/>
              <a:ext cx="8095393" cy="6377657"/>
              <a:chOff x="-424288" y="-1023288"/>
              <a:chExt cx="11808000" cy="10304013"/>
            </a:xfrm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C85994F1-992F-F4CC-DBFA-55E8A5A5D387}"/>
                  </a:ext>
                </a:extLst>
              </p:cNvPr>
              <p:cNvSpPr/>
              <p:nvPr/>
            </p:nvSpPr>
            <p:spPr>
              <a:xfrm>
                <a:off x="-424287" y="-1023288"/>
                <a:ext cx="11807999" cy="806881"/>
              </a:xfrm>
              <a:prstGeom prst="round2SameRect">
                <a:avLst/>
              </a:prstGeom>
              <a:solidFill>
                <a:srgbClr val="425D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CC976D41-B45E-465C-B926-1A52DAE0EDDE}"/>
                  </a:ext>
                </a:extLst>
              </p:cNvPr>
              <p:cNvSpPr/>
              <p:nvPr/>
            </p:nvSpPr>
            <p:spPr>
              <a:xfrm>
                <a:off x="-424288" y="-216407"/>
                <a:ext cx="11808000" cy="9497132"/>
              </a:xfrm>
              <a:prstGeom prst="round2SameRect">
                <a:avLst>
                  <a:gd name="adj1" fmla="val 0"/>
                  <a:gd name="adj2" fmla="val 58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25400" dir="5400000" algn="t" rotWithShape="0">
                  <a:srgbClr val="11A1C4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tlCol="0" anchor="ctr"/>
              <a:lstStyle/>
              <a:p>
                <a:pPr algn="ctr" latinLnBrk="0">
                  <a:defRPr/>
                </a:pPr>
                <a:endParaRPr lang="ko-KR" altLang="en-US" sz="2000" b="1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FDEC959-D8B7-DB0A-AC18-46C6E834BB1A}"/>
                </a:ext>
              </a:extLst>
            </p:cNvPr>
            <p:cNvGrpSpPr/>
            <p:nvPr/>
          </p:nvGrpSpPr>
          <p:grpSpPr>
            <a:xfrm>
              <a:off x="2234431" y="376842"/>
              <a:ext cx="3181096" cy="206244"/>
              <a:chOff x="3002582" y="1629633"/>
              <a:chExt cx="2284357" cy="121339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9777A10-69E0-932D-1733-6D002400D7D2}"/>
                  </a:ext>
                </a:extLst>
              </p:cNvPr>
              <p:cNvSpPr/>
              <p:nvPr/>
            </p:nvSpPr>
            <p:spPr>
              <a:xfrm>
                <a:off x="3002582" y="1629633"/>
                <a:ext cx="144770" cy="118804"/>
              </a:xfrm>
              <a:prstGeom prst="ellipse">
                <a:avLst/>
              </a:prstGeom>
              <a:solidFill>
                <a:srgbClr val="FF66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5EE7BB2-E56F-1D9B-4334-691608FBA212}"/>
                  </a:ext>
                </a:extLst>
              </p:cNvPr>
              <p:cNvSpPr/>
              <p:nvPr/>
            </p:nvSpPr>
            <p:spPr>
              <a:xfrm>
                <a:off x="3184567" y="1629633"/>
                <a:ext cx="144770" cy="118804"/>
              </a:xfrm>
              <a:prstGeom prst="ellipse">
                <a:avLst/>
              </a:prstGeom>
              <a:solidFill>
                <a:srgbClr val="92D05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C33ED6F-CA54-8BEA-E64A-4E0D6B9E03CA}"/>
                  </a:ext>
                </a:extLst>
              </p:cNvPr>
              <p:cNvSpPr/>
              <p:nvPr/>
            </p:nvSpPr>
            <p:spPr>
              <a:xfrm>
                <a:off x="3366551" y="1629633"/>
                <a:ext cx="144770" cy="118804"/>
              </a:xfrm>
              <a:prstGeom prst="ellipse">
                <a:avLst/>
              </a:prstGeom>
              <a:solidFill>
                <a:srgbClr val="FFC0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5D591ECC-BA5F-3D5D-0043-D7FBC7BE2532}"/>
                  </a:ext>
                </a:extLst>
              </p:cNvPr>
              <p:cNvSpPr/>
              <p:nvPr/>
            </p:nvSpPr>
            <p:spPr>
              <a:xfrm>
                <a:off x="3738939" y="1629634"/>
                <a:ext cx="1548000" cy="1188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9" name="자유형 10">
                <a:extLst>
                  <a:ext uri="{FF2B5EF4-FFF2-40B4-BE49-F238E27FC236}">
                    <a16:creationId xmlns:a16="http://schemas.microsoft.com/office/drawing/2014/main" id="{B9AA4CE4-5BF0-B2EB-C0FC-A7103DE6CA9D}"/>
                  </a:ext>
                </a:extLst>
              </p:cNvPr>
              <p:cNvSpPr/>
              <p:nvPr/>
            </p:nvSpPr>
            <p:spPr>
              <a:xfrm>
                <a:off x="3563231" y="1634063"/>
                <a:ext cx="144770" cy="116909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0" name="Object 3">
            <a:extLst>
              <a:ext uri="{FF2B5EF4-FFF2-40B4-BE49-F238E27FC236}">
                <a16:creationId xmlns:a16="http://schemas.microsoft.com/office/drawing/2014/main" id="{1ACF3777-3BB7-20DA-5E6E-023C83A3E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745" y="184759"/>
            <a:ext cx="3410291" cy="611105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AEA2B45-36B8-475C-0517-FE1F622CC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1056" t="3475" r="40995" b="6660"/>
          <a:stretch/>
        </p:blipFill>
        <p:spPr>
          <a:xfrm>
            <a:off x="5919771" y="816669"/>
            <a:ext cx="3932236" cy="5742156"/>
          </a:xfrm>
          <a:prstGeom prst="rect">
            <a:avLst/>
          </a:prstGeom>
          <a:ln w="139700">
            <a:noFill/>
          </a:ln>
        </p:spPr>
      </p:pic>
    </p:spTree>
    <p:extLst>
      <p:ext uri="{BB962C8B-B14F-4D97-AF65-F5344CB8AC3E}">
        <p14:creationId xmlns:p14="http://schemas.microsoft.com/office/powerpoint/2010/main" val="248882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B9808-01DE-5F8B-A491-96960127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  <a:endParaRPr 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3503FFE-8DF0-5037-DF71-DD3AFACBDBDB}"/>
              </a:ext>
            </a:extLst>
          </p:cNvPr>
          <p:cNvSpPr/>
          <p:nvPr/>
        </p:nvSpPr>
        <p:spPr>
          <a:xfrm>
            <a:off x="10787840" y="1578158"/>
            <a:ext cx="225521" cy="227493"/>
          </a:xfrm>
          <a:custGeom>
            <a:avLst/>
            <a:gdLst>
              <a:gd name="connsiteX0" fmla="*/ 372193 w 711517"/>
              <a:gd name="connsiteY0" fmla="*/ 605492 h 717737"/>
              <a:gd name="connsiteX1" fmla="*/ 484438 w 711517"/>
              <a:gd name="connsiteY1" fmla="*/ 605492 h 717737"/>
              <a:gd name="connsiteX2" fmla="*/ 484438 w 711517"/>
              <a:gd name="connsiteY2" fmla="*/ 717737 h 717737"/>
              <a:gd name="connsiteX3" fmla="*/ 372193 w 711517"/>
              <a:gd name="connsiteY3" fmla="*/ 717737 h 717737"/>
              <a:gd name="connsiteX4" fmla="*/ 113585 w 711517"/>
              <a:gd name="connsiteY4" fmla="*/ 494585 h 717737"/>
              <a:gd name="connsiteX5" fmla="*/ 221694 w 711517"/>
              <a:gd name="connsiteY5" fmla="*/ 494585 h 717737"/>
              <a:gd name="connsiteX6" fmla="*/ 221694 w 711517"/>
              <a:gd name="connsiteY6" fmla="*/ 602694 h 717737"/>
              <a:gd name="connsiteX7" fmla="*/ 113585 w 711517"/>
              <a:gd name="connsiteY7" fmla="*/ 602694 h 717737"/>
              <a:gd name="connsiteX8" fmla="*/ 63338 w 711517"/>
              <a:gd name="connsiteY8" fmla="*/ 444338 h 717737"/>
              <a:gd name="connsiteX9" fmla="*/ 63338 w 711517"/>
              <a:gd name="connsiteY9" fmla="*/ 652942 h 717737"/>
              <a:gd name="connsiteX10" fmla="*/ 271942 w 711517"/>
              <a:gd name="connsiteY10" fmla="*/ 652942 h 717737"/>
              <a:gd name="connsiteX11" fmla="*/ 271942 w 711517"/>
              <a:gd name="connsiteY11" fmla="*/ 444338 h 717737"/>
              <a:gd name="connsiteX12" fmla="*/ 595228 w 711517"/>
              <a:gd name="connsiteY12" fmla="*/ 381000 h 717737"/>
              <a:gd name="connsiteX13" fmla="*/ 707473 w 711517"/>
              <a:gd name="connsiteY13" fmla="*/ 381000 h 717737"/>
              <a:gd name="connsiteX14" fmla="*/ 707473 w 711517"/>
              <a:gd name="connsiteY14" fmla="*/ 493245 h 717737"/>
              <a:gd name="connsiteX15" fmla="*/ 707473 w 711517"/>
              <a:gd name="connsiteY15" fmla="*/ 605490 h 717737"/>
              <a:gd name="connsiteX16" fmla="*/ 707473 w 711517"/>
              <a:gd name="connsiteY16" fmla="*/ 717735 h 717737"/>
              <a:gd name="connsiteX17" fmla="*/ 595228 w 711517"/>
              <a:gd name="connsiteY17" fmla="*/ 717735 h 717737"/>
              <a:gd name="connsiteX18" fmla="*/ 595228 w 711517"/>
              <a:gd name="connsiteY18" fmla="*/ 605490 h 717737"/>
              <a:gd name="connsiteX19" fmla="*/ 482983 w 711517"/>
              <a:gd name="connsiteY19" fmla="*/ 605490 h 717737"/>
              <a:gd name="connsiteX20" fmla="*/ 482983 w 711517"/>
              <a:gd name="connsiteY20" fmla="*/ 493247 h 717737"/>
              <a:gd name="connsiteX21" fmla="*/ 372193 w 711517"/>
              <a:gd name="connsiteY21" fmla="*/ 493247 h 717737"/>
              <a:gd name="connsiteX22" fmla="*/ 372193 w 711517"/>
              <a:gd name="connsiteY22" fmla="*/ 381002 h 717737"/>
              <a:gd name="connsiteX23" fmla="*/ 484438 w 711517"/>
              <a:gd name="connsiteY23" fmla="*/ 381002 h 717737"/>
              <a:gd name="connsiteX24" fmla="*/ 484438 w 711517"/>
              <a:gd name="connsiteY24" fmla="*/ 493245 h 717737"/>
              <a:gd name="connsiteX25" fmla="*/ 595228 w 711517"/>
              <a:gd name="connsiteY25" fmla="*/ 493245 h 717737"/>
              <a:gd name="connsiteX26" fmla="*/ 0 w 711517"/>
              <a:gd name="connsiteY26" fmla="*/ 381000 h 717737"/>
              <a:gd name="connsiteX27" fmla="*/ 335280 w 711517"/>
              <a:gd name="connsiteY27" fmla="*/ 381000 h 717737"/>
              <a:gd name="connsiteX28" fmla="*/ 335280 w 711517"/>
              <a:gd name="connsiteY28" fmla="*/ 716280 h 717737"/>
              <a:gd name="connsiteX29" fmla="*/ 0 w 711517"/>
              <a:gd name="connsiteY29" fmla="*/ 716280 h 717737"/>
              <a:gd name="connsiteX30" fmla="*/ 489822 w 711517"/>
              <a:gd name="connsiteY30" fmla="*/ 113585 h 717737"/>
              <a:gd name="connsiteX31" fmla="*/ 597931 w 711517"/>
              <a:gd name="connsiteY31" fmla="*/ 113585 h 717737"/>
              <a:gd name="connsiteX32" fmla="*/ 597931 w 711517"/>
              <a:gd name="connsiteY32" fmla="*/ 221694 h 717737"/>
              <a:gd name="connsiteX33" fmla="*/ 489822 w 711517"/>
              <a:gd name="connsiteY33" fmla="*/ 221694 h 717737"/>
              <a:gd name="connsiteX34" fmla="*/ 113585 w 711517"/>
              <a:gd name="connsiteY34" fmla="*/ 113585 h 717737"/>
              <a:gd name="connsiteX35" fmla="*/ 221694 w 711517"/>
              <a:gd name="connsiteY35" fmla="*/ 113585 h 717737"/>
              <a:gd name="connsiteX36" fmla="*/ 221694 w 711517"/>
              <a:gd name="connsiteY36" fmla="*/ 221694 h 717737"/>
              <a:gd name="connsiteX37" fmla="*/ 113585 w 711517"/>
              <a:gd name="connsiteY37" fmla="*/ 221694 h 717737"/>
              <a:gd name="connsiteX38" fmla="*/ 439575 w 711517"/>
              <a:gd name="connsiteY38" fmla="*/ 63338 h 717737"/>
              <a:gd name="connsiteX39" fmla="*/ 439575 w 711517"/>
              <a:gd name="connsiteY39" fmla="*/ 271942 h 717737"/>
              <a:gd name="connsiteX40" fmla="*/ 648179 w 711517"/>
              <a:gd name="connsiteY40" fmla="*/ 271942 h 717737"/>
              <a:gd name="connsiteX41" fmla="*/ 648179 w 711517"/>
              <a:gd name="connsiteY41" fmla="*/ 63338 h 717737"/>
              <a:gd name="connsiteX42" fmla="*/ 63338 w 711517"/>
              <a:gd name="connsiteY42" fmla="*/ 63338 h 717737"/>
              <a:gd name="connsiteX43" fmla="*/ 63338 w 711517"/>
              <a:gd name="connsiteY43" fmla="*/ 271942 h 717737"/>
              <a:gd name="connsiteX44" fmla="*/ 271942 w 711517"/>
              <a:gd name="connsiteY44" fmla="*/ 271942 h 717737"/>
              <a:gd name="connsiteX45" fmla="*/ 271942 w 711517"/>
              <a:gd name="connsiteY45" fmla="*/ 63338 h 717737"/>
              <a:gd name="connsiteX46" fmla="*/ 376237 w 711517"/>
              <a:gd name="connsiteY46" fmla="*/ 0 h 717737"/>
              <a:gd name="connsiteX47" fmla="*/ 711517 w 711517"/>
              <a:gd name="connsiteY47" fmla="*/ 0 h 717737"/>
              <a:gd name="connsiteX48" fmla="*/ 711517 w 711517"/>
              <a:gd name="connsiteY48" fmla="*/ 335280 h 717737"/>
              <a:gd name="connsiteX49" fmla="*/ 376237 w 711517"/>
              <a:gd name="connsiteY49" fmla="*/ 335280 h 717737"/>
              <a:gd name="connsiteX50" fmla="*/ 0 w 711517"/>
              <a:gd name="connsiteY50" fmla="*/ 0 h 717737"/>
              <a:gd name="connsiteX51" fmla="*/ 335280 w 711517"/>
              <a:gd name="connsiteY51" fmla="*/ 0 h 717737"/>
              <a:gd name="connsiteX52" fmla="*/ 335280 w 711517"/>
              <a:gd name="connsiteY52" fmla="*/ 335280 h 717737"/>
              <a:gd name="connsiteX53" fmla="*/ 0 w 711517"/>
              <a:gd name="connsiteY53" fmla="*/ 335280 h 71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11517" h="717737">
                <a:moveTo>
                  <a:pt x="372193" y="605492"/>
                </a:moveTo>
                <a:lnTo>
                  <a:pt x="484438" y="605492"/>
                </a:lnTo>
                <a:lnTo>
                  <a:pt x="484438" y="717737"/>
                </a:lnTo>
                <a:lnTo>
                  <a:pt x="372193" y="717737"/>
                </a:lnTo>
                <a:close/>
                <a:moveTo>
                  <a:pt x="113585" y="494585"/>
                </a:moveTo>
                <a:lnTo>
                  <a:pt x="221694" y="494585"/>
                </a:lnTo>
                <a:lnTo>
                  <a:pt x="221694" y="602694"/>
                </a:lnTo>
                <a:lnTo>
                  <a:pt x="113585" y="602694"/>
                </a:lnTo>
                <a:close/>
                <a:moveTo>
                  <a:pt x="63338" y="444338"/>
                </a:moveTo>
                <a:lnTo>
                  <a:pt x="63338" y="652942"/>
                </a:lnTo>
                <a:lnTo>
                  <a:pt x="271942" y="652942"/>
                </a:lnTo>
                <a:lnTo>
                  <a:pt x="271942" y="444338"/>
                </a:lnTo>
                <a:close/>
                <a:moveTo>
                  <a:pt x="595228" y="381000"/>
                </a:moveTo>
                <a:lnTo>
                  <a:pt x="707473" y="381000"/>
                </a:lnTo>
                <a:lnTo>
                  <a:pt x="707473" y="493245"/>
                </a:lnTo>
                <a:lnTo>
                  <a:pt x="707473" y="605490"/>
                </a:lnTo>
                <a:lnTo>
                  <a:pt x="707473" y="717735"/>
                </a:lnTo>
                <a:lnTo>
                  <a:pt x="595228" y="717735"/>
                </a:lnTo>
                <a:lnTo>
                  <a:pt x="595228" y="605490"/>
                </a:lnTo>
                <a:lnTo>
                  <a:pt x="482983" y="605490"/>
                </a:lnTo>
                <a:lnTo>
                  <a:pt x="482983" y="493247"/>
                </a:lnTo>
                <a:lnTo>
                  <a:pt x="372193" y="493247"/>
                </a:lnTo>
                <a:lnTo>
                  <a:pt x="372193" y="381002"/>
                </a:lnTo>
                <a:lnTo>
                  <a:pt x="484438" y="381002"/>
                </a:lnTo>
                <a:lnTo>
                  <a:pt x="484438" y="493245"/>
                </a:lnTo>
                <a:lnTo>
                  <a:pt x="595228" y="493245"/>
                </a:lnTo>
                <a:close/>
                <a:moveTo>
                  <a:pt x="0" y="381000"/>
                </a:moveTo>
                <a:lnTo>
                  <a:pt x="335280" y="381000"/>
                </a:lnTo>
                <a:lnTo>
                  <a:pt x="335280" y="716280"/>
                </a:lnTo>
                <a:lnTo>
                  <a:pt x="0" y="716280"/>
                </a:lnTo>
                <a:close/>
                <a:moveTo>
                  <a:pt x="489822" y="113585"/>
                </a:moveTo>
                <a:lnTo>
                  <a:pt x="597931" y="113585"/>
                </a:lnTo>
                <a:lnTo>
                  <a:pt x="597931" y="221694"/>
                </a:lnTo>
                <a:lnTo>
                  <a:pt x="489822" y="221694"/>
                </a:lnTo>
                <a:close/>
                <a:moveTo>
                  <a:pt x="113585" y="113585"/>
                </a:moveTo>
                <a:lnTo>
                  <a:pt x="221694" y="113585"/>
                </a:lnTo>
                <a:lnTo>
                  <a:pt x="221694" y="221694"/>
                </a:lnTo>
                <a:lnTo>
                  <a:pt x="113585" y="221694"/>
                </a:lnTo>
                <a:close/>
                <a:moveTo>
                  <a:pt x="439575" y="63338"/>
                </a:moveTo>
                <a:lnTo>
                  <a:pt x="439575" y="271942"/>
                </a:lnTo>
                <a:lnTo>
                  <a:pt x="648179" y="271942"/>
                </a:lnTo>
                <a:lnTo>
                  <a:pt x="648179" y="63338"/>
                </a:lnTo>
                <a:close/>
                <a:moveTo>
                  <a:pt x="63338" y="63338"/>
                </a:moveTo>
                <a:lnTo>
                  <a:pt x="63338" y="271942"/>
                </a:lnTo>
                <a:lnTo>
                  <a:pt x="271942" y="271942"/>
                </a:lnTo>
                <a:lnTo>
                  <a:pt x="271942" y="63338"/>
                </a:lnTo>
                <a:close/>
                <a:moveTo>
                  <a:pt x="376237" y="0"/>
                </a:moveTo>
                <a:lnTo>
                  <a:pt x="711517" y="0"/>
                </a:lnTo>
                <a:lnTo>
                  <a:pt x="711517" y="335280"/>
                </a:lnTo>
                <a:lnTo>
                  <a:pt x="376237" y="335280"/>
                </a:lnTo>
                <a:close/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42704A9-95E9-0DA9-6AF0-15CBEFFB951C}"/>
              </a:ext>
            </a:extLst>
          </p:cNvPr>
          <p:cNvGrpSpPr/>
          <p:nvPr/>
        </p:nvGrpSpPr>
        <p:grpSpPr>
          <a:xfrm>
            <a:off x="3838193" y="240171"/>
            <a:ext cx="8095393" cy="6377657"/>
            <a:chOff x="2048303" y="230255"/>
            <a:chExt cx="8095393" cy="637765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A11B79D-0834-C197-429D-53891B46E288}"/>
                </a:ext>
              </a:extLst>
            </p:cNvPr>
            <p:cNvGrpSpPr/>
            <p:nvPr/>
          </p:nvGrpSpPr>
          <p:grpSpPr>
            <a:xfrm>
              <a:off x="2048303" y="230255"/>
              <a:ext cx="8095393" cy="6377657"/>
              <a:chOff x="-424288" y="-1023288"/>
              <a:chExt cx="11808000" cy="10304013"/>
            </a:xfrm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C85994F1-992F-F4CC-DBFA-55E8A5A5D387}"/>
                  </a:ext>
                </a:extLst>
              </p:cNvPr>
              <p:cNvSpPr/>
              <p:nvPr/>
            </p:nvSpPr>
            <p:spPr>
              <a:xfrm>
                <a:off x="-424287" y="-1023288"/>
                <a:ext cx="11807999" cy="806881"/>
              </a:xfrm>
              <a:prstGeom prst="round2SameRect">
                <a:avLst/>
              </a:prstGeom>
              <a:solidFill>
                <a:srgbClr val="425D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CC976D41-B45E-465C-B926-1A52DAE0EDDE}"/>
                  </a:ext>
                </a:extLst>
              </p:cNvPr>
              <p:cNvSpPr/>
              <p:nvPr/>
            </p:nvSpPr>
            <p:spPr>
              <a:xfrm>
                <a:off x="-424288" y="-216407"/>
                <a:ext cx="11808000" cy="9497132"/>
              </a:xfrm>
              <a:prstGeom prst="round2SameRect">
                <a:avLst>
                  <a:gd name="adj1" fmla="val 0"/>
                  <a:gd name="adj2" fmla="val 58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25400" dir="5400000" algn="t" rotWithShape="0">
                  <a:srgbClr val="11A1C4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tlCol="0" anchor="ctr"/>
              <a:lstStyle/>
              <a:p>
                <a:pPr algn="ctr" latinLnBrk="0">
                  <a:defRPr/>
                </a:pPr>
                <a:endParaRPr lang="ko-KR" altLang="en-US" sz="2000" b="1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FDEC959-D8B7-DB0A-AC18-46C6E834BB1A}"/>
                </a:ext>
              </a:extLst>
            </p:cNvPr>
            <p:cNvGrpSpPr/>
            <p:nvPr/>
          </p:nvGrpSpPr>
          <p:grpSpPr>
            <a:xfrm>
              <a:off x="2234431" y="376842"/>
              <a:ext cx="3181096" cy="206244"/>
              <a:chOff x="3002582" y="1629633"/>
              <a:chExt cx="2284357" cy="121339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9777A10-69E0-932D-1733-6D002400D7D2}"/>
                  </a:ext>
                </a:extLst>
              </p:cNvPr>
              <p:cNvSpPr/>
              <p:nvPr/>
            </p:nvSpPr>
            <p:spPr>
              <a:xfrm>
                <a:off x="3002582" y="1629633"/>
                <a:ext cx="144770" cy="118804"/>
              </a:xfrm>
              <a:prstGeom prst="ellipse">
                <a:avLst/>
              </a:prstGeom>
              <a:solidFill>
                <a:srgbClr val="FF66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5EE7BB2-E56F-1D9B-4334-691608FBA212}"/>
                  </a:ext>
                </a:extLst>
              </p:cNvPr>
              <p:cNvSpPr/>
              <p:nvPr/>
            </p:nvSpPr>
            <p:spPr>
              <a:xfrm>
                <a:off x="3184567" y="1629633"/>
                <a:ext cx="144770" cy="118804"/>
              </a:xfrm>
              <a:prstGeom prst="ellipse">
                <a:avLst/>
              </a:prstGeom>
              <a:solidFill>
                <a:srgbClr val="92D05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C33ED6F-CA54-8BEA-E64A-4E0D6B9E03CA}"/>
                  </a:ext>
                </a:extLst>
              </p:cNvPr>
              <p:cNvSpPr/>
              <p:nvPr/>
            </p:nvSpPr>
            <p:spPr>
              <a:xfrm>
                <a:off x="3366551" y="1629633"/>
                <a:ext cx="144770" cy="118804"/>
              </a:xfrm>
              <a:prstGeom prst="ellipse">
                <a:avLst/>
              </a:prstGeom>
              <a:solidFill>
                <a:srgbClr val="FFC0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5D591ECC-BA5F-3D5D-0043-D7FBC7BE2532}"/>
                  </a:ext>
                </a:extLst>
              </p:cNvPr>
              <p:cNvSpPr/>
              <p:nvPr/>
            </p:nvSpPr>
            <p:spPr>
              <a:xfrm>
                <a:off x="3738939" y="1629634"/>
                <a:ext cx="1548000" cy="1188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9" name="자유형 10">
                <a:extLst>
                  <a:ext uri="{FF2B5EF4-FFF2-40B4-BE49-F238E27FC236}">
                    <a16:creationId xmlns:a16="http://schemas.microsoft.com/office/drawing/2014/main" id="{B9AA4CE4-5BF0-B2EB-C0FC-A7103DE6CA9D}"/>
                  </a:ext>
                </a:extLst>
              </p:cNvPr>
              <p:cNvSpPr/>
              <p:nvPr/>
            </p:nvSpPr>
            <p:spPr>
              <a:xfrm>
                <a:off x="3563231" y="1634063"/>
                <a:ext cx="144770" cy="116909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0" name="Object 3">
            <a:extLst>
              <a:ext uri="{FF2B5EF4-FFF2-40B4-BE49-F238E27FC236}">
                <a16:creationId xmlns:a16="http://schemas.microsoft.com/office/drawing/2014/main" id="{1ACF3777-3BB7-20DA-5E6E-023C83A3E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745" y="184759"/>
            <a:ext cx="3410291" cy="611105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7A4B254-18DE-2C1E-060D-75FFE7726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55038" y="987425"/>
            <a:ext cx="5228500" cy="4873625"/>
          </a:xfrm>
        </p:spPr>
      </p:pic>
    </p:spTree>
    <p:extLst>
      <p:ext uri="{BB962C8B-B14F-4D97-AF65-F5344CB8AC3E}">
        <p14:creationId xmlns:p14="http://schemas.microsoft.com/office/powerpoint/2010/main" val="78300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B9808-01DE-5F8B-A491-96960127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장바구니</a:t>
            </a:r>
            <a:endParaRPr 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3503FFE-8DF0-5037-DF71-DD3AFACBDBDB}"/>
              </a:ext>
            </a:extLst>
          </p:cNvPr>
          <p:cNvSpPr/>
          <p:nvPr/>
        </p:nvSpPr>
        <p:spPr>
          <a:xfrm>
            <a:off x="10787840" y="1578158"/>
            <a:ext cx="225521" cy="227493"/>
          </a:xfrm>
          <a:custGeom>
            <a:avLst/>
            <a:gdLst>
              <a:gd name="connsiteX0" fmla="*/ 372193 w 711517"/>
              <a:gd name="connsiteY0" fmla="*/ 605492 h 717737"/>
              <a:gd name="connsiteX1" fmla="*/ 484438 w 711517"/>
              <a:gd name="connsiteY1" fmla="*/ 605492 h 717737"/>
              <a:gd name="connsiteX2" fmla="*/ 484438 w 711517"/>
              <a:gd name="connsiteY2" fmla="*/ 717737 h 717737"/>
              <a:gd name="connsiteX3" fmla="*/ 372193 w 711517"/>
              <a:gd name="connsiteY3" fmla="*/ 717737 h 717737"/>
              <a:gd name="connsiteX4" fmla="*/ 113585 w 711517"/>
              <a:gd name="connsiteY4" fmla="*/ 494585 h 717737"/>
              <a:gd name="connsiteX5" fmla="*/ 221694 w 711517"/>
              <a:gd name="connsiteY5" fmla="*/ 494585 h 717737"/>
              <a:gd name="connsiteX6" fmla="*/ 221694 w 711517"/>
              <a:gd name="connsiteY6" fmla="*/ 602694 h 717737"/>
              <a:gd name="connsiteX7" fmla="*/ 113585 w 711517"/>
              <a:gd name="connsiteY7" fmla="*/ 602694 h 717737"/>
              <a:gd name="connsiteX8" fmla="*/ 63338 w 711517"/>
              <a:gd name="connsiteY8" fmla="*/ 444338 h 717737"/>
              <a:gd name="connsiteX9" fmla="*/ 63338 w 711517"/>
              <a:gd name="connsiteY9" fmla="*/ 652942 h 717737"/>
              <a:gd name="connsiteX10" fmla="*/ 271942 w 711517"/>
              <a:gd name="connsiteY10" fmla="*/ 652942 h 717737"/>
              <a:gd name="connsiteX11" fmla="*/ 271942 w 711517"/>
              <a:gd name="connsiteY11" fmla="*/ 444338 h 717737"/>
              <a:gd name="connsiteX12" fmla="*/ 595228 w 711517"/>
              <a:gd name="connsiteY12" fmla="*/ 381000 h 717737"/>
              <a:gd name="connsiteX13" fmla="*/ 707473 w 711517"/>
              <a:gd name="connsiteY13" fmla="*/ 381000 h 717737"/>
              <a:gd name="connsiteX14" fmla="*/ 707473 w 711517"/>
              <a:gd name="connsiteY14" fmla="*/ 493245 h 717737"/>
              <a:gd name="connsiteX15" fmla="*/ 707473 w 711517"/>
              <a:gd name="connsiteY15" fmla="*/ 605490 h 717737"/>
              <a:gd name="connsiteX16" fmla="*/ 707473 w 711517"/>
              <a:gd name="connsiteY16" fmla="*/ 717735 h 717737"/>
              <a:gd name="connsiteX17" fmla="*/ 595228 w 711517"/>
              <a:gd name="connsiteY17" fmla="*/ 717735 h 717737"/>
              <a:gd name="connsiteX18" fmla="*/ 595228 w 711517"/>
              <a:gd name="connsiteY18" fmla="*/ 605490 h 717737"/>
              <a:gd name="connsiteX19" fmla="*/ 482983 w 711517"/>
              <a:gd name="connsiteY19" fmla="*/ 605490 h 717737"/>
              <a:gd name="connsiteX20" fmla="*/ 482983 w 711517"/>
              <a:gd name="connsiteY20" fmla="*/ 493247 h 717737"/>
              <a:gd name="connsiteX21" fmla="*/ 372193 w 711517"/>
              <a:gd name="connsiteY21" fmla="*/ 493247 h 717737"/>
              <a:gd name="connsiteX22" fmla="*/ 372193 w 711517"/>
              <a:gd name="connsiteY22" fmla="*/ 381002 h 717737"/>
              <a:gd name="connsiteX23" fmla="*/ 484438 w 711517"/>
              <a:gd name="connsiteY23" fmla="*/ 381002 h 717737"/>
              <a:gd name="connsiteX24" fmla="*/ 484438 w 711517"/>
              <a:gd name="connsiteY24" fmla="*/ 493245 h 717737"/>
              <a:gd name="connsiteX25" fmla="*/ 595228 w 711517"/>
              <a:gd name="connsiteY25" fmla="*/ 493245 h 717737"/>
              <a:gd name="connsiteX26" fmla="*/ 0 w 711517"/>
              <a:gd name="connsiteY26" fmla="*/ 381000 h 717737"/>
              <a:gd name="connsiteX27" fmla="*/ 335280 w 711517"/>
              <a:gd name="connsiteY27" fmla="*/ 381000 h 717737"/>
              <a:gd name="connsiteX28" fmla="*/ 335280 w 711517"/>
              <a:gd name="connsiteY28" fmla="*/ 716280 h 717737"/>
              <a:gd name="connsiteX29" fmla="*/ 0 w 711517"/>
              <a:gd name="connsiteY29" fmla="*/ 716280 h 717737"/>
              <a:gd name="connsiteX30" fmla="*/ 489822 w 711517"/>
              <a:gd name="connsiteY30" fmla="*/ 113585 h 717737"/>
              <a:gd name="connsiteX31" fmla="*/ 597931 w 711517"/>
              <a:gd name="connsiteY31" fmla="*/ 113585 h 717737"/>
              <a:gd name="connsiteX32" fmla="*/ 597931 w 711517"/>
              <a:gd name="connsiteY32" fmla="*/ 221694 h 717737"/>
              <a:gd name="connsiteX33" fmla="*/ 489822 w 711517"/>
              <a:gd name="connsiteY33" fmla="*/ 221694 h 717737"/>
              <a:gd name="connsiteX34" fmla="*/ 113585 w 711517"/>
              <a:gd name="connsiteY34" fmla="*/ 113585 h 717737"/>
              <a:gd name="connsiteX35" fmla="*/ 221694 w 711517"/>
              <a:gd name="connsiteY35" fmla="*/ 113585 h 717737"/>
              <a:gd name="connsiteX36" fmla="*/ 221694 w 711517"/>
              <a:gd name="connsiteY36" fmla="*/ 221694 h 717737"/>
              <a:gd name="connsiteX37" fmla="*/ 113585 w 711517"/>
              <a:gd name="connsiteY37" fmla="*/ 221694 h 717737"/>
              <a:gd name="connsiteX38" fmla="*/ 439575 w 711517"/>
              <a:gd name="connsiteY38" fmla="*/ 63338 h 717737"/>
              <a:gd name="connsiteX39" fmla="*/ 439575 w 711517"/>
              <a:gd name="connsiteY39" fmla="*/ 271942 h 717737"/>
              <a:gd name="connsiteX40" fmla="*/ 648179 w 711517"/>
              <a:gd name="connsiteY40" fmla="*/ 271942 h 717737"/>
              <a:gd name="connsiteX41" fmla="*/ 648179 w 711517"/>
              <a:gd name="connsiteY41" fmla="*/ 63338 h 717737"/>
              <a:gd name="connsiteX42" fmla="*/ 63338 w 711517"/>
              <a:gd name="connsiteY42" fmla="*/ 63338 h 717737"/>
              <a:gd name="connsiteX43" fmla="*/ 63338 w 711517"/>
              <a:gd name="connsiteY43" fmla="*/ 271942 h 717737"/>
              <a:gd name="connsiteX44" fmla="*/ 271942 w 711517"/>
              <a:gd name="connsiteY44" fmla="*/ 271942 h 717737"/>
              <a:gd name="connsiteX45" fmla="*/ 271942 w 711517"/>
              <a:gd name="connsiteY45" fmla="*/ 63338 h 717737"/>
              <a:gd name="connsiteX46" fmla="*/ 376237 w 711517"/>
              <a:gd name="connsiteY46" fmla="*/ 0 h 717737"/>
              <a:gd name="connsiteX47" fmla="*/ 711517 w 711517"/>
              <a:gd name="connsiteY47" fmla="*/ 0 h 717737"/>
              <a:gd name="connsiteX48" fmla="*/ 711517 w 711517"/>
              <a:gd name="connsiteY48" fmla="*/ 335280 h 717737"/>
              <a:gd name="connsiteX49" fmla="*/ 376237 w 711517"/>
              <a:gd name="connsiteY49" fmla="*/ 335280 h 717737"/>
              <a:gd name="connsiteX50" fmla="*/ 0 w 711517"/>
              <a:gd name="connsiteY50" fmla="*/ 0 h 717737"/>
              <a:gd name="connsiteX51" fmla="*/ 335280 w 711517"/>
              <a:gd name="connsiteY51" fmla="*/ 0 h 717737"/>
              <a:gd name="connsiteX52" fmla="*/ 335280 w 711517"/>
              <a:gd name="connsiteY52" fmla="*/ 335280 h 717737"/>
              <a:gd name="connsiteX53" fmla="*/ 0 w 711517"/>
              <a:gd name="connsiteY53" fmla="*/ 335280 h 71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11517" h="717737">
                <a:moveTo>
                  <a:pt x="372193" y="605492"/>
                </a:moveTo>
                <a:lnTo>
                  <a:pt x="484438" y="605492"/>
                </a:lnTo>
                <a:lnTo>
                  <a:pt x="484438" y="717737"/>
                </a:lnTo>
                <a:lnTo>
                  <a:pt x="372193" y="717737"/>
                </a:lnTo>
                <a:close/>
                <a:moveTo>
                  <a:pt x="113585" y="494585"/>
                </a:moveTo>
                <a:lnTo>
                  <a:pt x="221694" y="494585"/>
                </a:lnTo>
                <a:lnTo>
                  <a:pt x="221694" y="602694"/>
                </a:lnTo>
                <a:lnTo>
                  <a:pt x="113585" y="602694"/>
                </a:lnTo>
                <a:close/>
                <a:moveTo>
                  <a:pt x="63338" y="444338"/>
                </a:moveTo>
                <a:lnTo>
                  <a:pt x="63338" y="652942"/>
                </a:lnTo>
                <a:lnTo>
                  <a:pt x="271942" y="652942"/>
                </a:lnTo>
                <a:lnTo>
                  <a:pt x="271942" y="444338"/>
                </a:lnTo>
                <a:close/>
                <a:moveTo>
                  <a:pt x="595228" y="381000"/>
                </a:moveTo>
                <a:lnTo>
                  <a:pt x="707473" y="381000"/>
                </a:lnTo>
                <a:lnTo>
                  <a:pt x="707473" y="493245"/>
                </a:lnTo>
                <a:lnTo>
                  <a:pt x="707473" y="605490"/>
                </a:lnTo>
                <a:lnTo>
                  <a:pt x="707473" y="717735"/>
                </a:lnTo>
                <a:lnTo>
                  <a:pt x="595228" y="717735"/>
                </a:lnTo>
                <a:lnTo>
                  <a:pt x="595228" y="605490"/>
                </a:lnTo>
                <a:lnTo>
                  <a:pt x="482983" y="605490"/>
                </a:lnTo>
                <a:lnTo>
                  <a:pt x="482983" y="493247"/>
                </a:lnTo>
                <a:lnTo>
                  <a:pt x="372193" y="493247"/>
                </a:lnTo>
                <a:lnTo>
                  <a:pt x="372193" y="381002"/>
                </a:lnTo>
                <a:lnTo>
                  <a:pt x="484438" y="381002"/>
                </a:lnTo>
                <a:lnTo>
                  <a:pt x="484438" y="493245"/>
                </a:lnTo>
                <a:lnTo>
                  <a:pt x="595228" y="493245"/>
                </a:lnTo>
                <a:close/>
                <a:moveTo>
                  <a:pt x="0" y="381000"/>
                </a:moveTo>
                <a:lnTo>
                  <a:pt x="335280" y="381000"/>
                </a:lnTo>
                <a:lnTo>
                  <a:pt x="335280" y="716280"/>
                </a:lnTo>
                <a:lnTo>
                  <a:pt x="0" y="716280"/>
                </a:lnTo>
                <a:close/>
                <a:moveTo>
                  <a:pt x="489822" y="113585"/>
                </a:moveTo>
                <a:lnTo>
                  <a:pt x="597931" y="113585"/>
                </a:lnTo>
                <a:lnTo>
                  <a:pt x="597931" y="221694"/>
                </a:lnTo>
                <a:lnTo>
                  <a:pt x="489822" y="221694"/>
                </a:lnTo>
                <a:close/>
                <a:moveTo>
                  <a:pt x="113585" y="113585"/>
                </a:moveTo>
                <a:lnTo>
                  <a:pt x="221694" y="113585"/>
                </a:lnTo>
                <a:lnTo>
                  <a:pt x="221694" y="221694"/>
                </a:lnTo>
                <a:lnTo>
                  <a:pt x="113585" y="221694"/>
                </a:lnTo>
                <a:close/>
                <a:moveTo>
                  <a:pt x="439575" y="63338"/>
                </a:moveTo>
                <a:lnTo>
                  <a:pt x="439575" y="271942"/>
                </a:lnTo>
                <a:lnTo>
                  <a:pt x="648179" y="271942"/>
                </a:lnTo>
                <a:lnTo>
                  <a:pt x="648179" y="63338"/>
                </a:lnTo>
                <a:close/>
                <a:moveTo>
                  <a:pt x="63338" y="63338"/>
                </a:moveTo>
                <a:lnTo>
                  <a:pt x="63338" y="271942"/>
                </a:lnTo>
                <a:lnTo>
                  <a:pt x="271942" y="271942"/>
                </a:lnTo>
                <a:lnTo>
                  <a:pt x="271942" y="63338"/>
                </a:lnTo>
                <a:close/>
                <a:moveTo>
                  <a:pt x="376237" y="0"/>
                </a:moveTo>
                <a:lnTo>
                  <a:pt x="711517" y="0"/>
                </a:lnTo>
                <a:lnTo>
                  <a:pt x="711517" y="335280"/>
                </a:lnTo>
                <a:lnTo>
                  <a:pt x="376237" y="335280"/>
                </a:lnTo>
                <a:close/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42704A9-95E9-0DA9-6AF0-15CBEFFB951C}"/>
              </a:ext>
            </a:extLst>
          </p:cNvPr>
          <p:cNvGrpSpPr/>
          <p:nvPr/>
        </p:nvGrpSpPr>
        <p:grpSpPr>
          <a:xfrm>
            <a:off x="3838193" y="240171"/>
            <a:ext cx="8095393" cy="6377657"/>
            <a:chOff x="2048303" y="230255"/>
            <a:chExt cx="8095393" cy="637765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A11B79D-0834-C197-429D-53891B46E288}"/>
                </a:ext>
              </a:extLst>
            </p:cNvPr>
            <p:cNvGrpSpPr/>
            <p:nvPr/>
          </p:nvGrpSpPr>
          <p:grpSpPr>
            <a:xfrm>
              <a:off x="2048303" y="230255"/>
              <a:ext cx="8095393" cy="6377657"/>
              <a:chOff x="-424288" y="-1023288"/>
              <a:chExt cx="11808000" cy="10304013"/>
            </a:xfrm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C85994F1-992F-F4CC-DBFA-55E8A5A5D387}"/>
                  </a:ext>
                </a:extLst>
              </p:cNvPr>
              <p:cNvSpPr/>
              <p:nvPr/>
            </p:nvSpPr>
            <p:spPr>
              <a:xfrm>
                <a:off x="-424287" y="-1023288"/>
                <a:ext cx="11807999" cy="806881"/>
              </a:xfrm>
              <a:prstGeom prst="round2SameRect">
                <a:avLst/>
              </a:prstGeom>
              <a:solidFill>
                <a:srgbClr val="425D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CC976D41-B45E-465C-B926-1A52DAE0EDDE}"/>
                  </a:ext>
                </a:extLst>
              </p:cNvPr>
              <p:cNvSpPr/>
              <p:nvPr/>
            </p:nvSpPr>
            <p:spPr>
              <a:xfrm>
                <a:off x="-424288" y="-216407"/>
                <a:ext cx="11808000" cy="9497132"/>
              </a:xfrm>
              <a:prstGeom prst="round2SameRect">
                <a:avLst>
                  <a:gd name="adj1" fmla="val 0"/>
                  <a:gd name="adj2" fmla="val 58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25400" dir="5400000" algn="t" rotWithShape="0">
                  <a:srgbClr val="11A1C4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tlCol="0" anchor="ctr"/>
              <a:lstStyle/>
              <a:p>
                <a:pPr algn="ctr" latinLnBrk="0">
                  <a:defRPr/>
                </a:pPr>
                <a:endParaRPr lang="ko-KR" altLang="en-US" sz="2000" b="1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FDEC959-D8B7-DB0A-AC18-46C6E834BB1A}"/>
                </a:ext>
              </a:extLst>
            </p:cNvPr>
            <p:cNvGrpSpPr/>
            <p:nvPr/>
          </p:nvGrpSpPr>
          <p:grpSpPr>
            <a:xfrm>
              <a:off x="2234431" y="376842"/>
              <a:ext cx="3181096" cy="206244"/>
              <a:chOff x="3002582" y="1629633"/>
              <a:chExt cx="2284357" cy="121339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9777A10-69E0-932D-1733-6D002400D7D2}"/>
                  </a:ext>
                </a:extLst>
              </p:cNvPr>
              <p:cNvSpPr/>
              <p:nvPr/>
            </p:nvSpPr>
            <p:spPr>
              <a:xfrm>
                <a:off x="3002582" y="1629633"/>
                <a:ext cx="144770" cy="118804"/>
              </a:xfrm>
              <a:prstGeom prst="ellipse">
                <a:avLst/>
              </a:prstGeom>
              <a:solidFill>
                <a:srgbClr val="FF66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5EE7BB2-E56F-1D9B-4334-691608FBA212}"/>
                  </a:ext>
                </a:extLst>
              </p:cNvPr>
              <p:cNvSpPr/>
              <p:nvPr/>
            </p:nvSpPr>
            <p:spPr>
              <a:xfrm>
                <a:off x="3184567" y="1629633"/>
                <a:ext cx="144770" cy="118804"/>
              </a:xfrm>
              <a:prstGeom prst="ellipse">
                <a:avLst/>
              </a:prstGeom>
              <a:solidFill>
                <a:srgbClr val="92D05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C33ED6F-CA54-8BEA-E64A-4E0D6B9E03CA}"/>
                  </a:ext>
                </a:extLst>
              </p:cNvPr>
              <p:cNvSpPr/>
              <p:nvPr/>
            </p:nvSpPr>
            <p:spPr>
              <a:xfrm>
                <a:off x="3366551" y="1629633"/>
                <a:ext cx="144770" cy="118804"/>
              </a:xfrm>
              <a:prstGeom prst="ellipse">
                <a:avLst/>
              </a:prstGeom>
              <a:solidFill>
                <a:srgbClr val="FFC0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5D591ECC-BA5F-3D5D-0043-D7FBC7BE2532}"/>
                  </a:ext>
                </a:extLst>
              </p:cNvPr>
              <p:cNvSpPr/>
              <p:nvPr/>
            </p:nvSpPr>
            <p:spPr>
              <a:xfrm>
                <a:off x="3738939" y="1629634"/>
                <a:ext cx="1548000" cy="1188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9" name="자유형 10">
                <a:extLst>
                  <a:ext uri="{FF2B5EF4-FFF2-40B4-BE49-F238E27FC236}">
                    <a16:creationId xmlns:a16="http://schemas.microsoft.com/office/drawing/2014/main" id="{B9AA4CE4-5BF0-B2EB-C0FC-A7103DE6CA9D}"/>
                  </a:ext>
                </a:extLst>
              </p:cNvPr>
              <p:cNvSpPr/>
              <p:nvPr/>
            </p:nvSpPr>
            <p:spPr>
              <a:xfrm>
                <a:off x="3563231" y="1634063"/>
                <a:ext cx="144770" cy="116909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0" name="Object 3">
            <a:extLst>
              <a:ext uri="{FF2B5EF4-FFF2-40B4-BE49-F238E27FC236}">
                <a16:creationId xmlns:a16="http://schemas.microsoft.com/office/drawing/2014/main" id="{1ACF3777-3BB7-20DA-5E6E-023C83A3E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745" y="184759"/>
            <a:ext cx="3410291" cy="611105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BC903F11-527B-8B4C-13ED-326E052BB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5937" y="987425"/>
            <a:ext cx="4986702" cy="4873625"/>
          </a:xfrm>
        </p:spPr>
      </p:pic>
    </p:spTree>
    <p:extLst>
      <p:ext uri="{BB962C8B-B14F-4D97-AF65-F5344CB8AC3E}">
        <p14:creationId xmlns:p14="http://schemas.microsoft.com/office/powerpoint/2010/main" val="254044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B9808-01DE-5F8B-A491-96960127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주문</a:t>
            </a:r>
            <a:endParaRPr 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3503FFE-8DF0-5037-DF71-DD3AFACBDBDB}"/>
              </a:ext>
            </a:extLst>
          </p:cNvPr>
          <p:cNvSpPr/>
          <p:nvPr/>
        </p:nvSpPr>
        <p:spPr>
          <a:xfrm>
            <a:off x="10787840" y="1578158"/>
            <a:ext cx="225521" cy="227493"/>
          </a:xfrm>
          <a:custGeom>
            <a:avLst/>
            <a:gdLst>
              <a:gd name="connsiteX0" fmla="*/ 372193 w 711517"/>
              <a:gd name="connsiteY0" fmla="*/ 605492 h 717737"/>
              <a:gd name="connsiteX1" fmla="*/ 484438 w 711517"/>
              <a:gd name="connsiteY1" fmla="*/ 605492 h 717737"/>
              <a:gd name="connsiteX2" fmla="*/ 484438 w 711517"/>
              <a:gd name="connsiteY2" fmla="*/ 717737 h 717737"/>
              <a:gd name="connsiteX3" fmla="*/ 372193 w 711517"/>
              <a:gd name="connsiteY3" fmla="*/ 717737 h 717737"/>
              <a:gd name="connsiteX4" fmla="*/ 113585 w 711517"/>
              <a:gd name="connsiteY4" fmla="*/ 494585 h 717737"/>
              <a:gd name="connsiteX5" fmla="*/ 221694 w 711517"/>
              <a:gd name="connsiteY5" fmla="*/ 494585 h 717737"/>
              <a:gd name="connsiteX6" fmla="*/ 221694 w 711517"/>
              <a:gd name="connsiteY6" fmla="*/ 602694 h 717737"/>
              <a:gd name="connsiteX7" fmla="*/ 113585 w 711517"/>
              <a:gd name="connsiteY7" fmla="*/ 602694 h 717737"/>
              <a:gd name="connsiteX8" fmla="*/ 63338 w 711517"/>
              <a:gd name="connsiteY8" fmla="*/ 444338 h 717737"/>
              <a:gd name="connsiteX9" fmla="*/ 63338 w 711517"/>
              <a:gd name="connsiteY9" fmla="*/ 652942 h 717737"/>
              <a:gd name="connsiteX10" fmla="*/ 271942 w 711517"/>
              <a:gd name="connsiteY10" fmla="*/ 652942 h 717737"/>
              <a:gd name="connsiteX11" fmla="*/ 271942 w 711517"/>
              <a:gd name="connsiteY11" fmla="*/ 444338 h 717737"/>
              <a:gd name="connsiteX12" fmla="*/ 595228 w 711517"/>
              <a:gd name="connsiteY12" fmla="*/ 381000 h 717737"/>
              <a:gd name="connsiteX13" fmla="*/ 707473 w 711517"/>
              <a:gd name="connsiteY13" fmla="*/ 381000 h 717737"/>
              <a:gd name="connsiteX14" fmla="*/ 707473 w 711517"/>
              <a:gd name="connsiteY14" fmla="*/ 493245 h 717737"/>
              <a:gd name="connsiteX15" fmla="*/ 707473 w 711517"/>
              <a:gd name="connsiteY15" fmla="*/ 605490 h 717737"/>
              <a:gd name="connsiteX16" fmla="*/ 707473 w 711517"/>
              <a:gd name="connsiteY16" fmla="*/ 717735 h 717737"/>
              <a:gd name="connsiteX17" fmla="*/ 595228 w 711517"/>
              <a:gd name="connsiteY17" fmla="*/ 717735 h 717737"/>
              <a:gd name="connsiteX18" fmla="*/ 595228 w 711517"/>
              <a:gd name="connsiteY18" fmla="*/ 605490 h 717737"/>
              <a:gd name="connsiteX19" fmla="*/ 482983 w 711517"/>
              <a:gd name="connsiteY19" fmla="*/ 605490 h 717737"/>
              <a:gd name="connsiteX20" fmla="*/ 482983 w 711517"/>
              <a:gd name="connsiteY20" fmla="*/ 493247 h 717737"/>
              <a:gd name="connsiteX21" fmla="*/ 372193 w 711517"/>
              <a:gd name="connsiteY21" fmla="*/ 493247 h 717737"/>
              <a:gd name="connsiteX22" fmla="*/ 372193 w 711517"/>
              <a:gd name="connsiteY22" fmla="*/ 381002 h 717737"/>
              <a:gd name="connsiteX23" fmla="*/ 484438 w 711517"/>
              <a:gd name="connsiteY23" fmla="*/ 381002 h 717737"/>
              <a:gd name="connsiteX24" fmla="*/ 484438 w 711517"/>
              <a:gd name="connsiteY24" fmla="*/ 493245 h 717737"/>
              <a:gd name="connsiteX25" fmla="*/ 595228 w 711517"/>
              <a:gd name="connsiteY25" fmla="*/ 493245 h 717737"/>
              <a:gd name="connsiteX26" fmla="*/ 0 w 711517"/>
              <a:gd name="connsiteY26" fmla="*/ 381000 h 717737"/>
              <a:gd name="connsiteX27" fmla="*/ 335280 w 711517"/>
              <a:gd name="connsiteY27" fmla="*/ 381000 h 717737"/>
              <a:gd name="connsiteX28" fmla="*/ 335280 w 711517"/>
              <a:gd name="connsiteY28" fmla="*/ 716280 h 717737"/>
              <a:gd name="connsiteX29" fmla="*/ 0 w 711517"/>
              <a:gd name="connsiteY29" fmla="*/ 716280 h 717737"/>
              <a:gd name="connsiteX30" fmla="*/ 489822 w 711517"/>
              <a:gd name="connsiteY30" fmla="*/ 113585 h 717737"/>
              <a:gd name="connsiteX31" fmla="*/ 597931 w 711517"/>
              <a:gd name="connsiteY31" fmla="*/ 113585 h 717737"/>
              <a:gd name="connsiteX32" fmla="*/ 597931 w 711517"/>
              <a:gd name="connsiteY32" fmla="*/ 221694 h 717737"/>
              <a:gd name="connsiteX33" fmla="*/ 489822 w 711517"/>
              <a:gd name="connsiteY33" fmla="*/ 221694 h 717737"/>
              <a:gd name="connsiteX34" fmla="*/ 113585 w 711517"/>
              <a:gd name="connsiteY34" fmla="*/ 113585 h 717737"/>
              <a:gd name="connsiteX35" fmla="*/ 221694 w 711517"/>
              <a:gd name="connsiteY35" fmla="*/ 113585 h 717737"/>
              <a:gd name="connsiteX36" fmla="*/ 221694 w 711517"/>
              <a:gd name="connsiteY36" fmla="*/ 221694 h 717737"/>
              <a:gd name="connsiteX37" fmla="*/ 113585 w 711517"/>
              <a:gd name="connsiteY37" fmla="*/ 221694 h 717737"/>
              <a:gd name="connsiteX38" fmla="*/ 439575 w 711517"/>
              <a:gd name="connsiteY38" fmla="*/ 63338 h 717737"/>
              <a:gd name="connsiteX39" fmla="*/ 439575 w 711517"/>
              <a:gd name="connsiteY39" fmla="*/ 271942 h 717737"/>
              <a:gd name="connsiteX40" fmla="*/ 648179 w 711517"/>
              <a:gd name="connsiteY40" fmla="*/ 271942 h 717737"/>
              <a:gd name="connsiteX41" fmla="*/ 648179 w 711517"/>
              <a:gd name="connsiteY41" fmla="*/ 63338 h 717737"/>
              <a:gd name="connsiteX42" fmla="*/ 63338 w 711517"/>
              <a:gd name="connsiteY42" fmla="*/ 63338 h 717737"/>
              <a:gd name="connsiteX43" fmla="*/ 63338 w 711517"/>
              <a:gd name="connsiteY43" fmla="*/ 271942 h 717737"/>
              <a:gd name="connsiteX44" fmla="*/ 271942 w 711517"/>
              <a:gd name="connsiteY44" fmla="*/ 271942 h 717737"/>
              <a:gd name="connsiteX45" fmla="*/ 271942 w 711517"/>
              <a:gd name="connsiteY45" fmla="*/ 63338 h 717737"/>
              <a:gd name="connsiteX46" fmla="*/ 376237 w 711517"/>
              <a:gd name="connsiteY46" fmla="*/ 0 h 717737"/>
              <a:gd name="connsiteX47" fmla="*/ 711517 w 711517"/>
              <a:gd name="connsiteY47" fmla="*/ 0 h 717737"/>
              <a:gd name="connsiteX48" fmla="*/ 711517 w 711517"/>
              <a:gd name="connsiteY48" fmla="*/ 335280 h 717737"/>
              <a:gd name="connsiteX49" fmla="*/ 376237 w 711517"/>
              <a:gd name="connsiteY49" fmla="*/ 335280 h 717737"/>
              <a:gd name="connsiteX50" fmla="*/ 0 w 711517"/>
              <a:gd name="connsiteY50" fmla="*/ 0 h 717737"/>
              <a:gd name="connsiteX51" fmla="*/ 335280 w 711517"/>
              <a:gd name="connsiteY51" fmla="*/ 0 h 717737"/>
              <a:gd name="connsiteX52" fmla="*/ 335280 w 711517"/>
              <a:gd name="connsiteY52" fmla="*/ 335280 h 717737"/>
              <a:gd name="connsiteX53" fmla="*/ 0 w 711517"/>
              <a:gd name="connsiteY53" fmla="*/ 335280 h 71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11517" h="717737">
                <a:moveTo>
                  <a:pt x="372193" y="605492"/>
                </a:moveTo>
                <a:lnTo>
                  <a:pt x="484438" y="605492"/>
                </a:lnTo>
                <a:lnTo>
                  <a:pt x="484438" y="717737"/>
                </a:lnTo>
                <a:lnTo>
                  <a:pt x="372193" y="717737"/>
                </a:lnTo>
                <a:close/>
                <a:moveTo>
                  <a:pt x="113585" y="494585"/>
                </a:moveTo>
                <a:lnTo>
                  <a:pt x="221694" y="494585"/>
                </a:lnTo>
                <a:lnTo>
                  <a:pt x="221694" y="602694"/>
                </a:lnTo>
                <a:lnTo>
                  <a:pt x="113585" y="602694"/>
                </a:lnTo>
                <a:close/>
                <a:moveTo>
                  <a:pt x="63338" y="444338"/>
                </a:moveTo>
                <a:lnTo>
                  <a:pt x="63338" y="652942"/>
                </a:lnTo>
                <a:lnTo>
                  <a:pt x="271942" y="652942"/>
                </a:lnTo>
                <a:lnTo>
                  <a:pt x="271942" y="444338"/>
                </a:lnTo>
                <a:close/>
                <a:moveTo>
                  <a:pt x="595228" y="381000"/>
                </a:moveTo>
                <a:lnTo>
                  <a:pt x="707473" y="381000"/>
                </a:lnTo>
                <a:lnTo>
                  <a:pt x="707473" y="493245"/>
                </a:lnTo>
                <a:lnTo>
                  <a:pt x="707473" y="605490"/>
                </a:lnTo>
                <a:lnTo>
                  <a:pt x="707473" y="717735"/>
                </a:lnTo>
                <a:lnTo>
                  <a:pt x="595228" y="717735"/>
                </a:lnTo>
                <a:lnTo>
                  <a:pt x="595228" y="605490"/>
                </a:lnTo>
                <a:lnTo>
                  <a:pt x="482983" y="605490"/>
                </a:lnTo>
                <a:lnTo>
                  <a:pt x="482983" y="493247"/>
                </a:lnTo>
                <a:lnTo>
                  <a:pt x="372193" y="493247"/>
                </a:lnTo>
                <a:lnTo>
                  <a:pt x="372193" y="381002"/>
                </a:lnTo>
                <a:lnTo>
                  <a:pt x="484438" y="381002"/>
                </a:lnTo>
                <a:lnTo>
                  <a:pt x="484438" y="493245"/>
                </a:lnTo>
                <a:lnTo>
                  <a:pt x="595228" y="493245"/>
                </a:lnTo>
                <a:close/>
                <a:moveTo>
                  <a:pt x="0" y="381000"/>
                </a:moveTo>
                <a:lnTo>
                  <a:pt x="335280" y="381000"/>
                </a:lnTo>
                <a:lnTo>
                  <a:pt x="335280" y="716280"/>
                </a:lnTo>
                <a:lnTo>
                  <a:pt x="0" y="716280"/>
                </a:lnTo>
                <a:close/>
                <a:moveTo>
                  <a:pt x="489822" y="113585"/>
                </a:moveTo>
                <a:lnTo>
                  <a:pt x="597931" y="113585"/>
                </a:lnTo>
                <a:lnTo>
                  <a:pt x="597931" y="221694"/>
                </a:lnTo>
                <a:lnTo>
                  <a:pt x="489822" y="221694"/>
                </a:lnTo>
                <a:close/>
                <a:moveTo>
                  <a:pt x="113585" y="113585"/>
                </a:moveTo>
                <a:lnTo>
                  <a:pt x="221694" y="113585"/>
                </a:lnTo>
                <a:lnTo>
                  <a:pt x="221694" y="221694"/>
                </a:lnTo>
                <a:lnTo>
                  <a:pt x="113585" y="221694"/>
                </a:lnTo>
                <a:close/>
                <a:moveTo>
                  <a:pt x="439575" y="63338"/>
                </a:moveTo>
                <a:lnTo>
                  <a:pt x="439575" y="271942"/>
                </a:lnTo>
                <a:lnTo>
                  <a:pt x="648179" y="271942"/>
                </a:lnTo>
                <a:lnTo>
                  <a:pt x="648179" y="63338"/>
                </a:lnTo>
                <a:close/>
                <a:moveTo>
                  <a:pt x="63338" y="63338"/>
                </a:moveTo>
                <a:lnTo>
                  <a:pt x="63338" y="271942"/>
                </a:lnTo>
                <a:lnTo>
                  <a:pt x="271942" y="271942"/>
                </a:lnTo>
                <a:lnTo>
                  <a:pt x="271942" y="63338"/>
                </a:lnTo>
                <a:close/>
                <a:moveTo>
                  <a:pt x="376237" y="0"/>
                </a:moveTo>
                <a:lnTo>
                  <a:pt x="711517" y="0"/>
                </a:lnTo>
                <a:lnTo>
                  <a:pt x="711517" y="335280"/>
                </a:lnTo>
                <a:lnTo>
                  <a:pt x="376237" y="335280"/>
                </a:lnTo>
                <a:close/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42704A9-95E9-0DA9-6AF0-15CBEFFB951C}"/>
              </a:ext>
            </a:extLst>
          </p:cNvPr>
          <p:cNvGrpSpPr/>
          <p:nvPr/>
        </p:nvGrpSpPr>
        <p:grpSpPr>
          <a:xfrm>
            <a:off x="3838193" y="240171"/>
            <a:ext cx="8095393" cy="6377657"/>
            <a:chOff x="2048303" y="230255"/>
            <a:chExt cx="8095393" cy="637765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A11B79D-0834-C197-429D-53891B46E288}"/>
                </a:ext>
              </a:extLst>
            </p:cNvPr>
            <p:cNvGrpSpPr/>
            <p:nvPr/>
          </p:nvGrpSpPr>
          <p:grpSpPr>
            <a:xfrm>
              <a:off x="2048303" y="230255"/>
              <a:ext cx="8095393" cy="6377657"/>
              <a:chOff x="-424288" y="-1023288"/>
              <a:chExt cx="11808000" cy="10304013"/>
            </a:xfrm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C85994F1-992F-F4CC-DBFA-55E8A5A5D387}"/>
                  </a:ext>
                </a:extLst>
              </p:cNvPr>
              <p:cNvSpPr/>
              <p:nvPr/>
            </p:nvSpPr>
            <p:spPr>
              <a:xfrm>
                <a:off x="-424287" y="-1023288"/>
                <a:ext cx="11807999" cy="806881"/>
              </a:xfrm>
              <a:prstGeom prst="round2SameRect">
                <a:avLst/>
              </a:prstGeom>
              <a:solidFill>
                <a:srgbClr val="425D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CC976D41-B45E-465C-B926-1A52DAE0EDDE}"/>
                  </a:ext>
                </a:extLst>
              </p:cNvPr>
              <p:cNvSpPr/>
              <p:nvPr/>
            </p:nvSpPr>
            <p:spPr>
              <a:xfrm>
                <a:off x="-424288" y="-216407"/>
                <a:ext cx="11808000" cy="9497132"/>
              </a:xfrm>
              <a:prstGeom prst="round2SameRect">
                <a:avLst>
                  <a:gd name="adj1" fmla="val 0"/>
                  <a:gd name="adj2" fmla="val 58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25400" dir="5400000" algn="t" rotWithShape="0">
                  <a:srgbClr val="11A1C4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tlCol="0" anchor="ctr"/>
              <a:lstStyle/>
              <a:p>
                <a:pPr algn="ctr" latinLnBrk="0">
                  <a:defRPr/>
                </a:pPr>
                <a:endParaRPr lang="ko-KR" altLang="en-US" sz="2000" b="1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FDEC959-D8B7-DB0A-AC18-46C6E834BB1A}"/>
                </a:ext>
              </a:extLst>
            </p:cNvPr>
            <p:cNvGrpSpPr/>
            <p:nvPr/>
          </p:nvGrpSpPr>
          <p:grpSpPr>
            <a:xfrm>
              <a:off x="2234431" y="376842"/>
              <a:ext cx="3181096" cy="206244"/>
              <a:chOff x="3002582" y="1629633"/>
              <a:chExt cx="2284357" cy="121339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9777A10-69E0-932D-1733-6D002400D7D2}"/>
                  </a:ext>
                </a:extLst>
              </p:cNvPr>
              <p:cNvSpPr/>
              <p:nvPr/>
            </p:nvSpPr>
            <p:spPr>
              <a:xfrm>
                <a:off x="3002582" y="1629633"/>
                <a:ext cx="144770" cy="118804"/>
              </a:xfrm>
              <a:prstGeom prst="ellipse">
                <a:avLst/>
              </a:prstGeom>
              <a:solidFill>
                <a:srgbClr val="FF66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5EE7BB2-E56F-1D9B-4334-691608FBA212}"/>
                  </a:ext>
                </a:extLst>
              </p:cNvPr>
              <p:cNvSpPr/>
              <p:nvPr/>
            </p:nvSpPr>
            <p:spPr>
              <a:xfrm>
                <a:off x="3184567" y="1629633"/>
                <a:ext cx="144770" cy="118804"/>
              </a:xfrm>
              <a:prstGeom prst="ellipse">
                <a:avLst/>
              </a:prstGeom>
              <a:solidFill>
                <a:srgbClr val="92D05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C33ED6F-CA54-8BEA-E64A-4E0D6B9E03CA}"/>
                  </a:ext>
                </a:extLst>
              </p:cNvPr>
              <p:cNvSpPr/>
              <p:nvPr/>
            </p:nvSpPr>
            <p:spPr>
              <a:xfrm>
                <a:off x="3366551" y="1629633"/>
                <a:ext cx="144770" cy="118804"/>
              </a:xfrm>
              <a:prstGeom prst="ellipse">
                <a:avLst/>
              </a:prstGeom>
              <a:solidFill>
                <a:srgbClr val="FFC0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5D591ECC-BA5F-3D5D-0043-D7FBC7BE2532}"/>
                  </a:ext>
                </a:extLst>
              </p:cNvPr>
              <p:cNvSpPr/>
              <p:nvPr/>
            </p:nvSpPr>
            <p:spPr>
              <a:xfrm>
                <a:off x="3738939" y="1629634"/>
                <a:ext cx="1548000" cy="1188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9" name="자유형 10">
                <a:extLst>
                  <a:ext uri="{FF2B5EF4-FFF2-40B4-BE49-F238E27FC236}">
                    <a16:creationId xmlns:a16="http://schemas.microsoft.com/office/drawing/2014/main" id="{B9AA4CE4-5BF0-B2EB-C0FC-A7103DE6CA9D}"/>
                  </a:ext>
                </a:extLst>
              </p:cNvPr>
              <p:cNvSpPr/>
              <p:nvPr/>
            </p:nvSpPr>
            <p:spPr>
              <a:xfrm>
                <a:off x="3563231" y="1634063"/>
                <a:ext cx="144770" cy="116909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0" name="Object 3">
            <a:extLst>
              <a:ext uri="{FF2B5EF4-FFF2-40B4-BE49-F238E27FC236}">
                <a16:creationId xmlns:a16="http://schemas.microsoft.com/office/drawing/2014/main" id="{1ACF3777-3BB7-20DA-5E6E-023C83A3E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745" y="184759"/>
            <a:ext cx="3410291" cy="611105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A646603-5E52-D494-17FB-4A41F5545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05051" y="791371"/>
            <a:ext cx="4161675" cy="5774674"/>
          </a:xfrm>
        </p:spPr>
      </p:pic>
    </p:spTree>
    <p:extLst>
      <p:ext uri="{BB962C8B-B14F-4D97-AF65-F5344CB8AC3E}">
        <p14:creationId xmlns:p14="http://schemas.microsoft.com/office/powerpoint/2010/main" val="25963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45B31AB-1FFA-59DB-0F32-CD7C3060EE91}"/>
              </a:ext>
            </a:extLst>
          </p:cNvPr>
          <p:cNvGrpSpPr/>
          <p:nvPr/>
        </p:nvGrpSpPr>
        <p:grpSpPr>
          <a:xfrm>
            <a:off x="3838193" y="240171"/>
            <a:ext cx="8095393" cy="6377657"/>
            <a:chOff x="2048303" y="230255"/>
            <a:chExt cx="8095393" cy="637765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3B011FC-7C65-7F8B-85AD-1FE3964E18A4}"/>
                </a:ext>
              </a:extLst>
            </p:cNvPr>
            <p:cNvGrpSpPr/>
            <p:nvPr/>
          </p:nvGrpSpPr>
          <p:grpSpPr>
            <a:xfrm>
              <a:off x="2048303" y="230255"/>
              <a:ext cx="8095393" cy="6377657"/>
              <a:chOff x="-424288" y="-1023288"/>
              <a:chExt cx="11808000" cy="10304013"/>
            </a:xfrm>
          </p:grpSpPr>
          <p:sp>
            <p:nvSpPr>
              <p:cNvPr id="12" name="사각형: 둥근 위쪽 모서리 11">
                <a:extLst>
                  <a:ext uri="{FF2B5EF4-FFF2-40B4-BE49-F238E27FC236}">
                    <a16:creationId xmlns:a16="http://schemas.microsoft.com/office/drawing/2014/main" id="{5AC242CE-77C7-B806-8683-819DA7B992B9}"/>
                  </a:ext>
                </a:extLst>
              </p:cNvPr>
              <p:cNvSpPr/>
              <p:nvPr/>
            </p:nvSpPr>
            <p:spPr>
              <a:xfrm>
                <a:off x="-424287" y="-1023288"/>
                <a:ext cx="11807999" cy="806881"/>
              </a:xfrm>
              <a:prstGeom prst="round2SameRect">
                <a:avLst/>
              </a:prstGeom>
              <a:solidFill>
                <a:srgbClr val="425D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9F583EA4-D6FC-21E0-18FD-8B4F83AECA76}"/>
                  </a:ext>
                </a:extLst>
              </p:cNvPr>
              <p:cNvSpPr/>
              <p:nvPr/>
            </p:nvSpPr>
            <p:spPr>
              <a:xfrm>
                <a:off x="-424288" y="-216407"/>
                <a:ext cx="11808000" cy="9497132"/>
              </a:xfrm>
              <a:prstGeom prst="round2SameRect">
                <a:avLst>
                  <a:gd name="adj1" fmla="val 0"/>
                  <a:gd name="adj2" fmla="val 58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25400" dir="5400000" algn="t" rotWithShape="0">
                  <a:srgbClr val="11A1C4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tlCol="0" anchor="ctr"/>
              <a:lstStyle/>
              <a:p>
                <a:pPr algn="ctr" latinLnBrk="0">
                  <a:defRPr/>
                </a:pPr>
                <a:endParaRPr lang="ko-KR" altLang="en-US" sz="2000" b="1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0ADF06F-126F-E5E4-B4DD-CC175A99D98D}"/>
                </a:ext>
              </a:extLst>
            </p:cNvPr>
            <p:cNvGrpSpPr/>
            <p:nvPr/>
          </p:nvGrpSpPr>
          <p:grpSpPr>
            <a:xfrm>
              <a:off x="2234431" y="376842"/>
              <a:ext cx="3181096" cy="206244"/>
              <a:chOff x="3002582" y="1629633"/>
              <a:chExt cx="2284357" cy="121339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9AAB913-51F4-7CF2-FBA1-576CEB35F813}"/>
                  </a:ext>
                </a:extLst>
              </p:cNvPr>
              <p:cNvSpPr/>
              <p:nvPr/>
            </p:nvSpPr>
            <p:spPr>
              <a:xfrm>
                <a:off x="3002582" y="1629633"/>
                <a:ext cx="144770" cy="118804"/>
              </a:xfrm>
              <a:prstGeom prst="ellipse">
                <a:avLst/>
              </a:prstGeom>
              <a:solidFill>
                <a:srgbClr val="FF66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4310B14-9FEA-E51E-B63C-42C13DF6E48E}"/>
                  </a:ext>
                </a:extLst>
              </p:cNvPr>
              <p:cNvSpPr/>
              <p:nvPr/>
            </p:nvSpPr>
            <p:spPr>
              <a:xfrm>
                <a:off x="3184567" y="1629633"/>
                <a:ext cx="144770" cy="118804"/>
              </a:xfrm>
              <a:prstGeom prst="ellipse">
                <a:avLst/>
              </a:prstGeom>
              <a:solidFill>
                <a:srgbClr val="92D05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E0D773B-EE0B-4678-7CBF-390B4364DF8B}"/>
                  </a:ext>
                </a:extLst>
              </p:cNvPr>
              <p:cNvSpPr/>
              <p:nvPr/>
            </p:nvSpPr>
            <p:spPr>
              <a:xfrm>
                <a:off x="3366551" y="1629633"/>
                <a:ext cx="144770" cy="118804"/>
              </a:xfrm>
              <a:prstGeom prst="ellipse">
                <a:avLst/>
              </a:prstGeom>
              <a:solidFill>
                <a:srgbClr val="FFC0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0FEC0932-AE69-15C3-FFB2-6FFFBA8EB8EA}"/>
                  </a:ext>
                </a:extLst>
              </p:cNvPr>
              <p:cNvSpPr/>
              <p:nvPr/>
            </p:nvSpPr>
            <p:spPr>
              <a:xfrm>
                <a:off x="3738939" y="1629634"/>
                <a:ext cx="1548000" cy="1188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1" name="자유형 10">
                <a:extLst>
                  <a:ext uri="{FF2B5EF4-FFF2-40B4-BE49-F238E27FC236}">
                    <a16:creationId xmlns:a16="http://schemas.microsoft.com/office/drawing/2014/main" id="{E5B70EDE-29DE-A2C0-0B97-120B1BC2AB41}"/>
                  </a:ext>
                </a:extLst>
              </p:cNvPr>
              <p:cNvSpPr/>
              <p:nvPr/>
            </p:nvSpPr>
            <p:spPr>
              <a:xfrm>
                <a:off x="3563231" y="1634063"/>
                <a:ext cx="144770" cy="116909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ACB9808-01DE-5F8B-A491-96960127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</a:t>
            </a:r>
            <a:endParaRPr lang="en-US" dirty="0"/>
          </a:p>
        </p:txBody>
      </p:sp>
      <p:pic>
        <p:nvPicPr>
          <p:cNvPr id="14" name="Object 3">
            <a:extLst>
              <a:ext uri="{FF2B5EF4-FFF2-40B4-BE49-F238E27FC236}">
                <a16:creationId xmlns:a16="http://schemas.microsoft.com/office/drawing/2014/main" id="{6BCDB9D1-3132-9452-052A-85F6751A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745" y="184759"/>
            <a:ext cx="3410291" cy="6111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181F335-FE62-78B4-9250-A9BA9280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076" y="851276"/>
            <a:ext cx="4178999" cy="569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2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44</Words>
  <Application>Microsoft Office PowerPoint</Application>
  <PresentationFormat>와이드스크린</PresentationFormat>
  <Paragraphs>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여기어때 잘난체 OTF</vt:lpstr>
      <vt:lpstr>Calibri</vt:lpstr>
      <vt:lpstr>Office 테마</vt:lpstr>
      <vt:lpstr>PowerPoint 프레젠테이션</vt:lpstr>
      <vt:lpstr>PowerPoint 프레젠테이션</vt:lpstr>
      <vt:lpstr>UI 흐름도</vt:lpstr>
      <vt:lpstr>메인</vt:lpstr>
      <vt:lpstr>회원가입</vt:lpstr>
      <vt:lpstr>마이 페이지</vt:lpstr>
      <vt:lpstr>장바구니</vt:lpstr>
      <vt:lpstr>주문</vt:lpstr>
      <vt:lpstr>결제</vt:lpstr>
      <vt:lpstr>관리자 페이지</vt:lpstr>
      <vt:lpstr>주문내역 및 취소 환불</vt:lpstr>
      <vt:lpstr>공급처 등록</vt:lpstr>
      <vt:lpstr>입고 및 발주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Sean</dc:creator>
  <cp:lastModifiedBy>Kim Sean</cp:lastModifiedBy>
  <cp:revision>7</cp:revision>
  <dcterms:created xsi:type="dcterms:W3CDTF">2022-10-29T06:21:05Z</dcterms:created>
  <dcterms:modified xsi:type="dcterms:W3CDTF">2022-11-02T13:51:49Z</dcterms:modified>
</cp:coreProperties>
</file>