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69" r:id="rId6"/>
    <p:sldId id="270" r:id="rId7"/>
    <p:sldId id="259" r:id="rId8"/>
    <p:sldId id="260" r:id="rId9"/>
    <p:sldId id="261" r:id="rId10"/>
    <p:sldId id="263" r:id="rId11"/>
    <p:sldId id="265" r:id="rId12"/>
    <p:sldId id="271" r:id="rId13"/>
    <p:sldId id="273" r:id="rId14"/>
    <p:sldId id="267" r:id="rId15"/>
    <p:sldId id="268" r:id="rId16"/>
    <p:sldId id="272" r:id="rId17"/>
    <p:sldId id="274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12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3DA4-D73D-4DA3-9E22-05CEAC8AC71A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0CBC8-E7A9-462F-8420-40AF7253C588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2</a:t>
            </a:fld>
            <a:endParaRPr lang="bs-Latn-B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3</a:t>
            </a:fld>
            <a:endParaRPr lang="bs-Latn-B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6</a:t>
            </a:fld>
            <a:endParaRPr lang="bs-Latn-B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8</a:t>
            </a:fld>
            <a:endParaRPr lang="bs-Latn-B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10</a:t>
            </a:fld>
            <a:endParaRPr lang="bs-Latn-B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</a:t>
            </a:r>
            <a:endParaRPr lang="bs-Latn-B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0CBC8-E7A9-462F-8420-40AF7253C588}" type="slidenum">
              <a:rPr lang="bs-Latn-BA" smtClean="0"/>
              <a:pPr/>
              <a:t>15</a:t>
            </a:fld>
            <a:endParaRPr lang="bs-Latn-B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A0B3-8C89-40F3-9801-7AA9FBF88B16}" type="datetimeFigureOut">
              <a:rPr lang="sr-Latn-CS" smtClean="0"/>
              <a:pPr/>
              <a:t>1.6.2015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C711-F9B8-40C1-8126-F36E0127E629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IT - Shop</a:t>
            </a:r>
            <a:endParaRPr lang="bs-Latn-BA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3581400" cy="1828800"/>
          </a:xfrm>
        </p:spPr>
        <p:txBody>
          <a:bodyPr>
            <a:normAutofit/>
          </a:bodyPr>
          <a:lstStyle/>
          <a:p>
            <a:pPr algn="l"/>
            <a:r>
              <a:rPr lang="bs-Latn-BA" b="1" dirty="0" smtClean="0">
                <a:solidFill>
                  <a:schemeClr val="tx1"/>
                </a:solidFill>
              </a:rPr>
              <a:t>Tim</a:t>
            </a:r>
            <a:r>
              <a:rPr lang="en-GB" b="1" dirty="0" smtClean="0">
                <a:solidFill>
                  <a:schemeClr val="tx1"/>
                </a:solidFill>
              </a:rPr>
              <a:t>: 	</a:t>
            </a:r>
            <a:r>
              <a:rPr lang="en-US" b="1" dirty="0" smtClean="0">
                <a:solidFill>
                  <a:schemeClr val="tx1"/>
                </a:solidFill>
              </a:rPr>
              <a:t>HeritageDev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</a:t>
            </a:r>
            <a:r>
              <a:rPr lang="en-US" sz="2000" b="1" dirty="0" smtClean="0">
                <a:solidFill>
                  <a:schemeClr val="tx1"/>
                </a:solidFill>
              </a:rPr>
              <a:t>Adnan </a:t>
            </a:r>
            <a:r>
              <a:rPr lang="bs-Latn-BA" sz="2000" b="1" dirty="0" smtClean="0">
                <a:solidFill>
                  <a:schemeClr val="tx1"/>
                </a:solidFill>
              </a:rPr>
              <a:t>Hrnjić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-Ademir Havić</a:t>
            </a:r>
          </a:p>
          <a:p>
            <a:pPr algn="l"/>
            <a:r>
              <a:rPr lang="en-GB" sz="2000" b="1" dirty="0" smtClean="0">
                <a:solidFill>
                  <a:schemeClr val="tx1"/>
                </a:solidFill>
              </a:rPr>
              <a:t>	</a:t>
            </a:r>
            <a:r>
              <a:rPr lang="bs-Latn-BA" sz="2000" b="1" dirty="0" smtClean="0">
                <a:solidFill>
                  <a:schemeClr val="tx1"/>
                </a:solidFill>
              </a:rPr>
              <a:t>-Salem Suljkanović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bs-Latn-BA" dirty="0"/>
          </a:p>
        </p:txBody>
      </p:sp>
      <p:sp>
        <p:nvSpPr>
          <p:cNvPr id="8" name="Rectangle 7"/>
          <p:cNvSpPr/>
          <p:nvPr/>
        </p:nvSpPr>
        <p:spPr>
          <a:xfrm>
            <a:off x="0" y="4572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dirty="0" smtClean="0">
                <a:latin typeface="+mj-lt"/>
                <a:ea typeface="Times New Roman"/>
                <a:cs typeface="Times New Roman"/>
              </a:rPr>
              <a:t>UNIVERZITET U SARAJEVU</a:t>
            </a:r>
            <a:br>
              <a:rPr lang="bs-Latn-BA" dirty="0" smtClean="0">
                <a:latin typeface="+mj-lt"/>
                <a:ea typeface="Times New Roman"/>
                <a:cs typeface="Times New Roman"/>
              </a:rPr>
            </a:br>
            <a:r>
              <a:rPr lang="bs-Latn-BA" dirty="0" smtClean="0">
                <a:latin typeface="+mj-lt"/>
                <a:ea typeface="Times New Roman"/>
                <a:cs typeface="Times New Roman"/>
              </a:rPr>
              <a:t>ELEKTROTEHNIČKI FAKULTET SARAJEVO</a:t>
            </a:r>
            <a:endParaRPr lang="bs-Latn-BA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 descr="C:\Users\Salem\Desktop\vwGuOF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1"/>
            <a:ext cx="9144000" cy="5486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6" name="Picture 6" descr="C:\Users\Salem\Desktop\3dx6a2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24000"/>
            <a:ext cx="9144000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554" name="Picture 2" descr="C:\Users\Salem\Desktop\MVVM.png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-2" y="1295401"/>
            <a:ext cx="9144000" cy="541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3" name="Picture 3" descr="C:\Users\Salem\Desktop\0D2aFG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295400"/>
            <a:ext cx="9144000" cy="525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4" name="Picture 4" descr="C:\Users\Salem\Desktop\ecRvlH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76400"/>
            <a:ext cx="9144000" cy="4514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smtClean="0"/>
              <a:t>MVVM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smtClean="0"/>
              <a:t>Vanjski </a:t>
            </a:r>
            <a:r>
              <a:rPr lang="en-GB" dirty="0" err="1" smtClean="0"/>
              <a:t>ure</a:t>
            </a:r>
            <a:r>
              <a:rPr lang="bs-Latn-BA" dirty="0" smtClean="0"/>
              <a:t>đ</a:t>
            </a:r>
            <a:r>
              <a:rPr lang="en-GB" dirty="0" err="1" smtClean="0"/>
              <a:t>aji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Printer</a:t>
            </a:r>
          </a:p>
          <a:p>
            <a:endParaRPr lang="bs-Latn-BA" dirty="0"/>
          </a:p>
        </p:txBody>
      </p:sp>
      <p:pic>
        <p:nvPicPr>
          <p:cNvPr id="25602" name="Picture 2" descr="C:\Users\Salem\Desktop\focus1690_01_large-600x6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62200"/>
            <a:ext cx="4802312" cy="360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Aplikacija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Mobilna aplikacija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bs-Latn-BA" dirty="0"/>
          </a:p>
        </p:txBody>
      </p:sp>
      <p:pic>
        <p:nvPicPr>
          <p:cNvPr id="1028" name="Picture 4" descr="C:\Users\Salem\Desktop\F6DBaf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3209925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C:\Users\Salem\Desktop\1mTiVP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228975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bs-Latn-BA" dirty="0"/>
              <a:t>Igrač na početku igre treba da rasporedi svoje brodove na mapu polja 10x10. </a:t>
            </a:r>
            <a:endParaRPr lang="bs-Latn-BA" dirty="0" smtClean="0"/>
          </a:p>
          <a:p>
            <a:pPr algn="just"/>
            <a:r>
              <a:rPr lang="bs-Latn-BA" dirty="0" smtClean="0"/>
              <a:t>Igrač </a:t>
            </a:r>
            <a:r>
              <a:rPr lang="bs-Latn-BA" dirty="0"/>
              <a:t>posjeduje 5 brodova i to: </a:t>
            </a:r>
          </a:p>
          <a:p>
            <a:pPr lvl="1" algn="just"/>
            <a:r>
              <a:rPr lang="bs-Latn-BA" dirty="0"/>
              <a:t>1 brod veličine 5x1 (nosač aviona)</a:t>
            </a:r>
          </a:p>
          <a:p>
            <a:pPr lvl="1" algn="just"/>
            <a:r>
              <a:rPr lang="bs-Latn-BA" dirty="0"/>
              <a:t>2 broda veličine 4x1 (razarač)</a:t>
            </a:r>
          </a:p>
          <a:p>
            <a:pPr lvl="1" algn="just"/>
            <a:r>
              <a:rPr lang="bs-Latn-BA" dirty="0"/>
              <a:t>1 brod veličine 3x1 (podmornica)</a:t>
            </a:r>
          </a:p>
          <a:p>
            <a:pPr lvl="1" algn="just"/>
            <a:r>
              <a:rPr lang="bs-Latn-BA" dirty="0"/>
              <a:t>1 brod </a:t>
            </a:r>
            <a:r>
              <a:rPr lang="bs-Latn-BA" dirty="0" smtClean="0"/>
              <a:t>veličine </a:t>
            </a:r>
            <a:r>
              <a:rPr lang="bs-Latn-BA" dirty="0"/>
              <a:t>2x1 (korveta</a:t>
            </a:r>
            <a:r>
              <a:rPr lang="bs-Latn-BA" dirty="0" smtClean="0"/>
              <a:t>)</a:t>
            </a:r>
          </a:p>
          <a:p>
            <a:pPr algn="just"/>
            <a:r>
              <a:rPr lang="bs-Latn-BA" dirty="0"/>
              <a:t>Cilj igre je da se topovima vlastitih brodova potope brodovi protivnika. </a:t>
            </a:r>
          </a:p>
          <a:p>
            <a:pPr algn="just"/>
            <a:r>
              <a:rPr lang="bs-Latn-BA" dirty="0"/>
              <a:t>Pobjednik je onaj igrač koji prije potopi sve protivničke brodove.</a:t>
            </a:r>
          </a:p>
          <a:p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 smtClean="0"/>
              <a:t>Igra - potapanje brodova</a:t>
            </a:r>
            <a:endParaRPr lang="bs-Latn-BA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2557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3000" dirty="0" smtClean="0"/>
              <a:t>Dijagram klasa</a:t>
            </a:r>
            <a:r>
              <a:rPr lang="en-GB" sz="3000" dirty="0" smtClean="0"/>
              <a:t>:</a:t>
            </a:r>
            <a:endParaRPr lang="bs-Latn-BA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6146" name="Picture 2" descr="C:\Users\Salem\Desktop\xqU36e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333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/>
              <a:t>Igra</a:t>
            </a:r>
            <a:endParaRPr lang="bs-Latn-B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7171" name="Picture 3" descr="C:\Users\Salem\Desktop\vZg574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3999" cy="5333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2" name="Picture 4" descr="C:\Users\Salem\Desktop\OA8ueq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1"/>
            <a:ext cx="9144000" cy="5333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3" name="Picture 5" descr="C:\Users\Salem\Desktop\S4RNNI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95400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bs-Latn-BA" dirty="0"/>
          </a:p>
        </p:txBody>
      </p:sp>
      <p:sp>
        <p:nvSpPr>
          <p:cNvPr id="5" name="Rectangle 4"/>
          <p:cNvSpPr/>
          <p:nvPr/>
        </p:nvSpPr>
        <p:spPr>
          <a:xfrm>
            <a:off x="3048000" y="3048000"/>
            <a:ext cx="3044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s-Latn-BA" sz="6000" dirty="0" smtClean="0"/>
              <a:t>Pitanja</a:t>
            </a:r>
            <a:r>
              <a:rPr lang="en-GB" sz="6000" dirty="0" smtClean="0"/>
              <a:t>??</a:t>
            </a:r>
            <a:endParaRPr lang="en-US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bs-Latn-BA" dirty="0"/>
              <a:t>Opis </a:t>
            </a:r>
            <a:r>
              <a:rPr lang="bs-Latn-BA" dirty="0" smtClean="0"/>
              <a:t>projekta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algn="just"/>
            <a:r>
              <a:rPr lang="vi-VN" dirty="0" smtClean="0"/>
              <a:t>IT-Shop je kompanija koja se bavi prodajom i servisom računara i računarske opreme.</a:t>
            </a:r>
            <a:endParaRPr lang="bs-Latn-B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smtClean="0"/>
              <a:t>Akteri u sistemu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bs-Latn-BA" dirty="0" smtClean="0"/>
              <a:t>Direktor</a:t>
            </a:r>
            <a:endParaRPr lang="en-GB" dirty="0" smtClean="0"/>
          </a:p>
          <a:p>
            <a:r>
              <a:rPr lang="bs-Latn-BA" dirty="0" smtClean="0"/>
              <a:t>Supervizor</a:t>
            </a:r>
            <a:endParaRPr lang="en-GB" dirty="0" smtClean="0"/>
          </a:p>
          <a:p>
            <a:r>
              <a:rPr lang="bs-Latn-BA" dirty="0" smtClean="0"/>
              <a:t>Servis</a:t>
            </a:r>
            <a:endParaRPr lang="en-GB" dirty="0" smtClean="0"/>
          </a:p>
          <a:p>
            <a:r>
              <a:rPr lang="bs-Latn-BA" dirty="0" smtClean="0"/>
              <a:t>Prodavač</a:t>
            </a:r>
            <a:endParaRPr lang="en-GB" dirty="0" smtClean="0"/>
          </a:p>
          <a:p>
            <a:r>
              <a:rPr lang="bs-Latn-BA" dirty="0" smtClean="0"/>
              <a:t>Monter</a:t>
            </a:r>
            <a:endParaRPr lang="en-GB" dirty="0" smtClean="0"/>
          </a:p>
          <a:p>
            <a:r>
              <a:rPr lang="bs-Latn-BA" dirty="0" smtClean="0"/>
              <a:t>Korisnik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lvl="0"/>
            <a:r>
              <a:rPr lang="bs-Latn-BA" dirty="0" smtClean="0"/>
              <a:t>Funkcionalni zahtjevi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191000" cy="4525963"/>
          </a:xfrm>
        </p:spPr>
        <p:txBody>
          <a:bodyPr>
            <a:normAutofit/>
          </a:bodyPr>
          <a:lstStyle/>
          <a:p>
            <a:r>
              <a:rPr lang="bs-Latn-BA" sz="1800" i="1" dirty="0" smtClean="0"/>
              <a:t>Korisnik:</a:t>
            </a:r>
            <a:endParaRPr lang="bs-Latn-BA" sz="1800" dirty="0" smtClean="0"/>
          </a:p>
          <a:p>
            <a:pPr lvl="1"/>
            <a:r>
              <a:rPr lang="bs-Latn-BA" sz="1800" dirty="0" smtClean="0"/>
              <a:t>Pregled ponude</a:t>
            </a:r>
          </a:p>
          <a:p>
            <a:pPr lvl="1"/>
            <a:r>
              <a:rPr lang="bs-Latn-BA" sz="1800" dirty="0" smtClean="0"/>
              <a:t>Mogućnost narudžbe nedostupnog proizvoda</a:t>
            </a:r>
          </a:p>
          <a:p>
            <a:pPr lvl="1"/>
            <a:r>
              <a:rPr lang="bs-Latn-BA" sz="1800" dirty="0" smtClean="0"/>
              <a:t>Zahtjev za palaćanje na rate</a:t>
            </a:r>
          </a:p>
          <a:p>
            <a:pPr lvl="1"/>
            <a:r>
              <a:rPr lang="bs-Latn-BA" sz="1800" dirty="0" smtClean="0"/>
              <a:t>Servisiranje proizvoda</a:t>
            </a:r>
          </a:p>
          <a:p>
            <a:r>
              <a:rPr lang="bs-Latn-BA" sz="1800" i="1" dirty="0" smtClean="0"/>
              <a:t>Prodavač:</a:t>
            </a:r>
            <a:endParaRPr lang="bs-Latn-BA" sz="1800" dirty="0" smtClean="0"/>
          </a:p>
          <a:p>
            <a:pPr lvl="1"/>
            <a:r>
              <a:rPr lang="bs-Latn-BA" sz="1800" dirty="0" smtClean="0"/>
              <a:t>Pregled dostupnih proizvoda </a:t>
            </a:r>
          </a:p>
          <a:p>
            <a:pPr lvl="1"/>
            <a:r>
              <a:rPr lang="bs-Latn-BA" sz="1800" dirty="0" smtClean="0"/>
              <a:t>Pristup bazi podataka proizvoda</a:t>
            </a:r>
          </a:p>
          <a:p>
            <a:pPr lvl="1"/>
            <a:r>
              <a:rPr lang="bs-Latn-BA" sz="1800" dirty="0" smtClean="0"/>
              <a:t>Ažuriranje baze podataka proizvoda</a:t>
            </a:r>
          </a:p>
          <a:p>
            <a:endParaRPr lang="bs-Latn-BA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bs-Latn-B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Supervizor:</a:t>
            </a:r>
            <a:endParaRPr kumimoji="0" lang="bs-Latn-B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bazi podataka proizvoda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servisu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sistemu za narudžbe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Pregled dokumentacije podnesene od strane korisnika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bs-Latn-B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Servis:</a:t>
            </a:r>
            <a:endParaRPr kumimoji="0" lang="bs-Latn-B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bazi podataka proizvoda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bazi podataka kvarova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bs-Latn-BA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Direktor:</a:t>
            </a:r>
            <a:endParaRPr kumimoji="0" lang="bs-Latn-BA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Pristup svih dijelovima sistema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Pregled statistike vezane za prodaju/narudžbu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bs-Latn-BA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Pregled informacija o kompaniji i izmjena istih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bs-Latn-B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Scenariji </a:t>
            </a:r>
            <a:r>
              <a:rPr lang="en-US" sz="3200" dirty="0" smtClean="0"/>
              <a:t>1 - </a:t>
            </a:r>
            <a:r>
              <a:rPr lang="bs-Latn-BA" sz="3200" dirty="0" smtClean="0"/>
              <a:t>Narudžba proizvoda i plaćanje na licu mjesta</a:t>
            </a:r>
            <a:endParaRPr lang="bs-Latn-B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s-Latn-BA" sz="2400" i="1" dirty="0" smtClean="0"/>
              <a:t>Opis</a:t>
            </a:r>
            <a:r>
              <a:rPr lang="bs-Latn-BA" sz="2400" i="1" dirty="0" smtClean="0"/>
              <a:t>: </a:t>
            </a:r>
            <a:r>
              <a:rPr lang="bs-Latn-BA" sz="2400" dirty="0" smtClean="0"/>
              <a:t>	</a:t>
            </a:r>
            <a:r>
              <a:rPr lang="bs-Latn-BA" sz="2400" dirty="0" smtClean="0"/>
              <a:t>Korisnik bira </a:t>
            </a:r>
            <a:r>
              <a:rPr lang="bs-Latn-BA" sz="2400" dirty="0" smtClean="0"/>
              <a:t>proizvod, zaključuje </a:t>
            </a:r>
            <a:r>
              <a:rPr lang="bs-Latn-BA" sz="2400" dirty="0" smtClean="0"/>
              <a:t>narudžbu i 			plaća obračunati </a:t>
            </a:r>
            <a:r>
              <a:rPr lang="bs-Latn-BA" sz="2400" dirty="0" smtClean="0"/>
              <a:t>iznos </a:t>
            </a:r>
            <a:r>
              <a:rPr lang="bs-Latn-BA" sz="2400" dirty="0" smtClean="0"/>
              <a:t>gotovinom</a:t>
            </a:r>
            <a:endParaRPr lang="bs-Latn-BA" sz="2400" dirty="0" smtClean="0"/>
          </a:p>
          <a:p>
            <a:pPr algn="just"/>
            <a:r>
              <a:rPr lang="bs-Latn-BA" sz="2400" i="1" dirty="0" smtClean="0"/>
              <a:t>Glavni tok:</a:t>
            </a:r>
            <a:r>
              <a:rPr lang="bs-Latn-BA" sz="2400" dirty="0" smtClean="0"/>
              <a:t> 	</a:t>
            </a:r>
            <a:r>
              <a:rPr lang="bs-Latn-BA" sz="2400" dirty="0" smtClean="0"/>
              <a:t>Završava </a:t>
            </a:r>
            <a:r>
              <a:rPr lang="bs-Latn-BA" sz="2400" dirty="0" smtClean="0"/>
              <a:t>uspješno izvršenim plaćanjem </a:t>
            </a:r>
            <a:r>
              <a:rPr lang="bs-Latn-BA" sz="2400" dirty="0" smtClean="0"/>
              <a:t>		</a:t>
            </a:r>
            <a:r>
              <a:rPr lang="en-US" sz="2400" dirty="0" smtClean="0"/>
              <a:t>	</a:t>
            </a:r>
            <a:r>
              <a:rPr lang="bs-Latn-BA" sz="2400" dirty="0" smtClean="0"/>
              <a:t>narudžbe</a:t>
            </a:r>
            <a:endParaRPr lang="bs-Latn-BA" sz="2400" dirty="0" smtClean="0"/>
          </a:p>
          <a:p>
            <a:pPr algn="just"/>
            <a:r>
              <a:rPr lang="bs-Latn-BA" sz="2400" i="1" dirty="0" smtClean="0"/>
              <a:t>Preduvjeti:</a:t>
            </a:r>
            <a:r>
              <a:rPr lang="bs-Latn-BA" sz="2400" dirty="0" smtClean="0"/>
              <a:t>	</a:t>
            </a:r>
            <a:r>
              <a:rPr lang="bs-Latn-BA" sz="2400" dirty="0" smtClean="0"/>
              <a:t>Proizvod </a:t>
            </a:r>
            <a:r>
              <a:rPr lang="bs-Latn-BA" sz="2400" dirty="0" smtClean="0"/>
              <a:t>se nalazi na stanju u radnji</a:t>
            </a:r>
          </a:p>
          <a:p>
            <a:pPr algn="just"/>
            <a:r>
              <a:rPr lang="bs-Latn-BA" sz="2400" i="1" dirty="0" smtClean="0"/>
              <a:t>Posljedice:</a:t>
            </a:r>
            <a:r>
              <a:rPr lang="bs-Latn-BA" sz="2400" dirty="0" smtClean="0"/>
              <a:t>	</a:t>
            </a:r>
            <a:r>
              <a:rPr lang="bs-Latn-BA" sz="2400" dirty="0" smtClean="0"/>
              <a:t>Uspješno </a:t>
            </a:r>
            <a:r>
              <a:rPr lang="bs-Latn-BA" sz="2400" dirty="0" smtClean="0"/>
              <a:t>obavljena trgovina</a:t>
            </a:r>
            <a:endParaRPr lang="en-US" sz="2400" dirty="0" smtClean="0"/>
          </a:p>
          <a:p>
            <a:pPr algn="just"/>
            <a:endParaRPr lang="en-US" sz="2400" i="1" dirty="0" smtClean="0"/>
          </a:p>
          <a:p>
            <a:pPr algn="just">
              <a:buFont typeface="Wingdings" pitchFamily="2" charset="2"/>
              <a:buChar char="§"/>
            </a:pPr>
            <a:r>
              <a:rPr lang="bs-Latn-BA" sz="2400" i="1" dirty="0" smtClean="0"/>
              <a:t>Alternativni </a:t>
            </a:r>
            <a:r>
              <a:rPr lang="bs-Latn-BA" sz="2400" i="1" dirty="0" smtClean="0"/>
              <a:t>tok 1: </a:t>
            </a:r>
            <a:r>
              <a:rPr lang="bs-Latn-BA" sz="2400" i="1" dirty="0" smtClean="0"/>
              <a:t>	</a:t>
            </a:r>
            <a:r>
              <a:rPr lang="bs-Latn-BA" sz="2400" dirty="0" smtClean="0"/>
              <a:t>Proizvod </a:t>
            </a:r>
            <a:r>
              <a:rPr lang="bs-Latn-BA" sz="2400" dirty="0" smtClean="0"/>
              <a:t>nije na stanju</a:t>
            </a:r>
          </a:p>
          <a:p>
            <a:pPr algn="just">
              <a:buFont typeface="Wingdings" pitchFamily="2" charset="2"/>
              <a:buChar char="§"/>
            </a:pPr>
            <a:endParaRPr lang="en-US" sz="2400" i="1" dirty="0" smtClean="0"/>
          </a:p>
          <a:p>
            <a:pPr algn="just">
              <a:buFont typeface="Wingdings" pitchFamily="2" charset="2"/>
              <a:buChar char="§"/>
            </a:pPr>
            <a:r>
              <a:rPr lang="bs-Latn-BA" sz="2400" i="1" dirty="0" smtClean="0"/>
              <a:t>Alternativni </a:t>
            </a:r>
            <a:r>
              <a:rPr lang="bs-Latn-BA" sz="2400" i="1" dirty="0" smtClean="0"/>
              <a:t>tok 2: 	</a:t>
            </a:r>
            <a:r>
              <a:rPr lang="bs-Latn-BA" sz="2400" dirty="0" smtClean="0"/>
              <a:t>Korisnik podnio zahtjev za plaćanje na </a:t>
            </a:r>
            <a:r>
              <a:rPr lang="bs-Latn-BA" sz="2400" dirty="0" smtClean="0"/>
              <a:t>rate</a:t>
            </a:r>
            <a:endParaRPr lang="bs-Latn-B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Scenarij 2</a:t>
            </a:r>
            <a:r>
              <a:rPr lang="bs-Latn-BA" dirty="0" smtClean="0"/>
              <a:t>. </a:t>
            </a:r>
            <a:r>
              <a:rPr lang="bs-Latn-BA" dirty="0" smtClean="0"/>
              <a:t>- Dostava uređaja na servis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s-Latn-BA" sz="2800" i="1" dirty="0" smtClean="0"/>
              <a:t>Opis:	    </a:t>
            </a:r>
            <a:r>
              <a:rPr lang="bs-Latn-BA" sz="2800" dirty="0" smtClean="0"/>
              <a:t>Korisnik </a:t>
            </a:r>
            <a:r>
              <a:rPr lang="bs-Latn-BA" sz="2800" dirty="0" smtClean="0"/>
              <a:t>dostavio uređaj na </a:t>
            </a:r>
            <a:r>
              <a:rPr lang="bs-Latn-BA" sz="2800" dirty="0" smtClean="0"/>
              <a:t>servis i 			    potpisao </a:t>
            </a:r>
            <a:r>
              <a:rPr lang="bs-Latn-BA" sz="2800" dirty="0" smtClean="0"/>
              <a:t>predračun o </a:t>
            </a:r>
            <a:r>
              <a:rPr lang="bs-Latn-BA" sz="2800" dirty="0" smtClean="0"/>
              <a:t>servisiranju</a:t>
            </a:r>
            <a:endParaRPr lang="bs-Latn-BA" sz="2800" dirty="0" smtClean="0"/>
          </a:p>
          <a:p>
            <a:pPr algn="just"/>
            <a:r>
              <a:rPr lang="bs-Latn-BA" sz="2800" i="1" dirty="0" smtClean="0"/>
              <a:t>Glavni tok:</a:t>
            </a:r>
            <a:r>
              <a:rPr lang="bs-Latn-BA" sz="2800" dirty="0" smtClean="0"/>
              <a:t> </a:t>
            </a:r>
            <a:r>
              <a:rPr lang="bs-Latn-BA" sz="2800" dirty="0" smtClean="0"/>
              <a:t>Završava </a:t>
            </a:r>
            <a:r>
              <a:rPr lang="bs-Latn-BA" sz="2800" dirty="0" smtClean="0"/>
              <a:t>uspješno izvršenim </a:t>
            </a:r>
            <a:r>
              <a:rPr lang="bs-Latn-BA" sz="2800" dirty="0" smtClean="0"/>
              <a:t>plaćanjem 		    narudžbe</a:t>
            </a:r>
            <a:endParaRPr lang="bs-Latn-BA" sz="2800" dirty="0" smtClean="0"/>
          </a:p>
          <a:p>
            <a:pPr algn="just"/>
            <a:r>
              <a:rPr lang="bs-Latn-BA" sz="2800" i="1" dirty="0" smtClean="0"/>
              <a:t>Posljedice:    </a:t>
            </a:r>
            <a:r>
              <a:rPr lang="bs-Latn-BA" sz="2800" dirty="0" smtClean="0"/>
              <a:t>Uspješno </a:t>
            </a:r>
            <a:r>
              <a:rPr lang="bs-Latn-BA" sz="2800" dirty="0" smtClean="0"/>
              <a:t>obavljena trgovina</a:t>
            </a:r>
          </a:p>
          <a:p>
            <a:pPr algn="just"/>
            <a:endParaRPr lang="bs-Latn-BA" sz="2800" i="1" dirty="0" smtClean="0"/>
          </a:p>
          <a:p>
            <a:pPr algn="just">
              <a:buFont typeface="Wingdings" pitchFamily="2" charset="2"/>
              <a:buChar char="§"/>
            </a:pPr>
            <a:r>
              <a:rPr lang="bs-Latn-BA" sz="2800" i="1" dirty="0" smtClean="0"/>
              <a:t>Alternativni tok: </a:t>
            </a:r>
            <a:r>
              <a:rPr lang="bs-Latn-BA" sz="2800" i="1" dirty="0" smtClean="0"/>
              <a:t>	</a:t>
            </a:r>
            <a:r>
              <a:rPr lang="bs-Latn-BA" sz="2800" dirty="0" smtClean="0"/>
              <a:t>Uređaj nije </a:t>
            </a:r>
            <a:r>
              <a:rPr lang="bs-Latn-BA" sz="2800" dirty="0" smtClean="0"/>
              <a:t>moguće servisirati </a:t>
            </a:r>
            <a:endParaRPr lang="bs-Latn-BA" sz="2800" dirty="0" smtClean="0"/>
          </a:p>
          <a:p>
            <a:pPr algn="just"/>
            <a:endParaRPr lang="bs-Latn-B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slučajeva upotrebe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2050" name="Picture 2" descr="C:\Users\Salem\Desktop\bC0kq6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312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alem\Desktop\QJdzB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bs-Latn-BA" dirty="0"/>
              <a:t>Dijagram </a:t>
            </a:r>
            <a:r>
              <a:rPr lang="bs-Latn-BA" dirty="0" smtClean="0"/>
              <a:t>aktivnosti</a:t>
            </a:r>
            <a:r>
              <a:rPr lang="en-GB" dirty="0" smtClean="0"/>
              <a:t> (prodaja)</a:t>
            </a:r>
            <a:endParaRPr lang="bs-Latn-BA" dirty="0"/>
          </a:p>
        </p:txBody>
      </p:sp>
      <p:pic>
        <p:nvPicPr>
          <p:cNvPr id="4100" name="Picture 4" descr="C:\Users\Salem\Desktop\tmB88w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295400"/>
            <a:ext cx="9144000" cy="5333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GB" dirty="0" smtClean="0"/>
              <a:t>Dijagram aktivnosti (servis)</a:t>
            </a:r>
            <a:endParaRPr lang="bs-Latn-B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3074" name="Picture 2" descr="C:\Users\Salem\Desktop\cPD61y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95400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249</Words>
  <Application>Microsoft Office PowerPoint</Application>
  <PresentationFormat>On-screen Show (4:3)</PresentationFormat>
  <Paragraphs>82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IT - Shop</vt:lpstr>
      <vt:lpstr>Opis projekta</vt:lpstr>
      <vt:lpstr>Akteri u sistemu</vt:lpstr>
      <vt:lpstr>Funkcionalni zahtjevi</vt:lpstr>
      <vt:lpstr>Scenariji 1 - Narudžba proizvoda i plaćanje na licu mjesta</vt:lpstr>
      <vt:lpstr>Scenarij 2. - Dostava uređaja na servis</vt:lpstr>
      <vt:lpstr>Dijagram slučajeva upotrebe</vt:lpstr>
      <vt:lpstr>Dijagram aktivnosti (prodaja)</vt:lpstr>
      <vt:lpstr>Dijagram aktivnosti (servis)</vt:lpstr>
      <vt:lpstr>MVVM</vt:lpstr>
      <vt:lpstr>Vanjski uređaji</vt:lpstr>
      <vt:lpstr>Aplikacija</vt:lpstr>
      <vt:lpstr>Mobilna aplikacija</vt:lpstr>
      <vt:lpstr>Igra - potapanje brodova</vt:lpstr>
      <vt:lpstr>Igra - potapanje brodova</vt:lpstr>
      <vt:lpstr>Igra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- Shop</dc:title>
  <dc:creator>Salem Suljkanovic</dc:creator>
  <cp:lastModifiedBy>Salem Suljkanovic</cp:lastModifiedBy>
  <cp:revision>34</cp:revision>
  <dcterms:created xsi:type="dcterms:W3CDTF">2015-05-30T14:55:35Z</dcterms:created>
  <dcterms:modified xsi:type="dcterms:W3CDTF">2015-06-01T23:27:47Z</dcterms:modified>
</cp:coreProperties>
</file>