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4713" autoAdjust="0"/>
  </p:normalViewPr>
  <p:slideViewPr>
    <p:cSldViewPr>
      <p:cViewPr>
        <p:scale>
          <a:sx n="100" d="100"/>
          <a:sy n="100" d="100"/>
        </p:scale>
        <p:origin x="-128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F3DA4-D73D-4DA3-9E22-05CEAC8AC71A}" type="datetimeFigureOut">
              <a:rPr lang="sr-Latn-CS" smtClean="0"/>
              <a:t>30.5.2015</a:t>
            </a:fld>
            <a:endParaRPr lang="bs-Latn-B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s-Latn-B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0CBC8-E7A9-462F-8420-40AF7253C588}" type="slidenum">
              <a:rPr lang="bs-Latn-BA" smtClean="0"/>
              <a:t>‹#›</a:t>
            </a:fld>
            <a:endParaRPr lang="bs-Latn-B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s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0CBC8-E7A9-462F-8420-40AF7253C588}" type="slidenum">
              <a:rPr lang="bs-Latn-BA" smtClean="0"/>
              <a:t>2</a:t>
            </a:fld>
            <a:endParaRPr lang="bs-Latn-B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s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0CBC8-E7A9-462F-8420-40AF7253C588}" type="slidenum">
              <a:rPr lang="bs-Latn-BA" smtClean="0"/>
              <a:t>3</a:t>
            </a:fld>
            <a:endParaRPr lang="bs-Latn-B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A0B3-8C89-40F3-9801-7AA9FBF88B16}" type="datetimeFigureOut">
              <a:rPr lang="sr-Latn-CS" smtClean="0"/>
              <a:t>30.5.2015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C711-F9B8-40C1-8126-F36E0127E629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A0B3-8C89-40F3-9801-7AA9FBF88B16}" type="datetimeFigureOut">
              <a:rPr lang="sr-Latn-CS" smtClean="0"/>
              <a:t>30.5.2015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C711-F9B8-40C1-8126-F36E0127E629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A0B3-8C89-40F3-9801-7AA9FBF88B16}" type="datetimeFigureOut">
              <a:rPr lang="sr-Latn-CS" smtClean="0"/>
              <a:t>30.5.2015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C711-F9B8-40C1-8126-F36E0127E629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A0B3-8C89-40F3-9801-7AA9FBF88B16}" type="datetimeFigureOut">
              <a:rPr lang="sr-Latn-CS" smtClean="0"/>
              <a:t>30.5.2015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C711-F9B8-40C1-8126-F36E0127E629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A0B3-8C89-40F3-9801-7AA9FBF88B16}" type="datetimeFigureOut">
              <a:rPr lang="sr-Latn-CS" smtClean="0"/>
              <a:t>30.5.2015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C711-F9B8-40C1-8126-F36E0127E629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A0B3-8C89-40F3-9801-7AA9FBF88B16}" type="datetimeFigureOut">
              <a:rPr lang="sr-Latn-CS" smtClean="0"/>
              <a:t>30.5.2015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C711-F9B8-40C1-8126-F36E0127E629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A0B3-8C89-40F3-9801-7AA9FBF88B16}" type="datetimeFigureOut">
              <a:rPr lang="sr-Latn-CS" smtClean="0"/>
              <a:t>30.5.2015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C711-F9B8-40C1-8126-F36E0127E629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A0B3-8C89-40F3-9801-7AA9FBF88B16}" type="datetimeFigureOut">
              <a:rPr lang="sr-Latn-CS" smtClean="0"/>
              <a:t>30.5.2015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C711-F9B8-40C1-8126-F36E0127E629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A0B3-8C89-40F3-9801-7AA9FBF88B16}" type="datetimeFigureOut">
              <a:rPr lang="sr-Latn-CS" smtClean="0"/>
              <a:t>30.5.2015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C711-F9B8-40C1-8126-F36E0127E629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A0B3-8C89-40F3-9801-7AA9FBF88B16}" type="datetimeFigureOut">
              <a:rPr lang="sr-Latn-CS" smtClean="0"/>
              <a:t>30.5.2015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C711-F9B8-40C1-8126-F36E0127E629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A0B3-8C89-40F3-9801-7AA9FBF88B16}" type="datetimeFigureOut">
              <a:rPr lang="sr-Latn-CS" smtClean="0"/>
              <a:t>30.5.2015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C711-F9B8-40C1-8126-F36E0127E629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5A0B3-8C89-40F3-9801-7AA9FBF88B16}" type="datetimeFigureOut">
              <a:rPr lang="sr-Latn-CS" smtClean="0"/>
              <a:t>30.5.2015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6C711-F9B8-40C1-8126-F36E0127E629}" type="slidenum">
              <a:rPr lang="bs-Latn-BA" smtClean="0"/>
              <a:t>‹#›</a:t>
            </a:fld>
            <a:endParaRPr lang="bs-Latn-B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IT - Shop</a:t>
            </a:r>
            <a:endParaRPr lang="bs-Latn-BA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91000"/>
            <a:ext cx="3581400" cy="1828800"/>
          </a:xfrm>
        </p:spPr>
        <p:txBody>
          <a:bodyPr>
            <a:normAutofit/>
          </a:bodyPr>
          <a:lstStyle/>
          <a:p>
            <a:pPr algn="l"/>
            <a:r>
              <a:rPr lang="bs-Latn-BA" b="1" dirty="0" smtClean="0">
                <a:solidFill>
                  <a:schemeClr val="tx1"/>
                </a:solidFill>
              </a:rPr>
              <a:t>Tim</a:t>
            </a:r>
            <a:r>
              <a:rPr lang="en-GB" b="1" dirty="0" smtClean="0">
                <a:solidFill>
                  <a:schemeClr val="tx1"/>
                </a:solidFill>
              </a:rPr>
              <a:t>: 	</a:t>
            </a:r>
            <a:r>
              <a:rPr lang="en-US" b="1" dirty="0" smtClean="0">
                <a:solidFill>
                  <a:schemeClr val="tx1"/>
                </a:solidFill>
              </a:rPr>
              <a:t>HeritageDEV</a:t>
            </a:r>
          </a:p>
          <a:p>
            <a:pPr algn="l"/>
            <a:r>
              <a:rPr lang="en-GB" sz="2000" b="1" dirty="0" smtClean="0">
                <a:solidFill>
                  <a:schemeClr val="tx1"/>
                </a:solidFill>
              </a:rPr>
              <a:t>	</a:t>
            </a:r>
            <a:r>
              <a:rPr lang="bs-Latn-BA" sz="2000" b="1" dirty="0" smtClean="0">
                <a:solidFill>
                  <a:schemeClr val="tx1"/>
                </a:solidFill>
              </a:rPr>
              <a:t>-</a:t>
            </a:r>
            <a:r>
              <a:rPr lang="en-US" sz="2000" b="1" dirty="0" smtClean="0">
                <a:solidFill>
                  <a:schemeClr val="tx1"/>
                </a:solidFill>
              </a:rPr>
              <a:t>Adnan </a:t>
            </a:r>
            <a:r>
              <a:rPr lang="bs-Latn-BA" sz="2000" b="1" dirty="0" smtClean="0">
                <a:solidFill>
                  <a:schemeClr val="tx1"/>
                </a:solidFill>
              </a:rPr>
              <a:t>Hrnjić</a:t>
            </a:r>
          </a:p>
          <a:p>
            <a:pPr algn="l"/>
            <a:r>
              <a:rPr lang="en-GB" sz="2000" b="1" dirty="0" smtClean="0">
                <a:solidFill>
                  <a:schemeClr val="tx1"/>
                </a:solidFill>
              </a:rPr>
              <a:t>	</a:t>
            </a:r>
            <a:r>
              <a:rPr lang="bs-Latn-BA" sz="2000" b="1" dirty="0" smtClean="0">
                <a:solidFill>
                  <a:schemeClr val="tx1"/>
                </a:solidFill>
              </a:rPr>
              <a:t>-Ademir Havić</a:t>
            </a:r>
          </a:p>
          <a:p>
            <a:pPr algn="l"/>
            <a:r>
              <a:rPr lang="en-GB" sz="2000" b="1" dirty="0" smtClean="0">
                <a:solidFill>
                  <a:schemeClr val="tx1"/>
                </a:solidFill>
              </a:rPr>
              <a:t>	</a:t>
            </a:r>
            <a:r>
              <a:rPr lang="bs-Latn-BA" sz="2000" b="1" dirty="0" smtClean="0">
                <a:solidFill>
                  <a:schemeClr val="tx1"/>
                </a:solidFill>
              </a:rPr>
              <a:t>-Salem Suljkanović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algn="l"/>
            <a:endParaRPr lang="bs-Latn-BA" dirty="0"/>
          </a:p>
        </p:txBody>
      </p:sp>
      <p:sp>
        <p:nvSpPr>
          <p:cNvPr id="8" name="Rectangle 7"/>
          <p:cNvSpPr/>
          <p:nvPr/>
        </p:nvSpPr>
        <p:spPr>
          <a:xfrm>
            <a:off x="0" y="4572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s-Latn-BA" dirty="0" smtClean="0">
                <a:latin typeface="+mj-lt"/>
                <a:ea typeface="Times New Roman"/>
                <a:cs typeface="Times New Roman"/>
              </a:rPr>
              <a:t>UNIVERZITET U SARAJEVU</a:t>
            </a:r>
            <a:br>
              <a:rPr lang="bs-Latn-BA" dirty="0" smtClean="0">
                <a:latin typeface="+mj-lt"/>
                <a:ea typeface="Times New Roman"/>
                <a:cs typeface="Times New Roman"/>
              </a:rPr>
            </a:br>
            <a:r>
              <a:rPr lang="bs-Latn-BA" dirty="0" smtClean="0">
                <a:latin typeface="+mj-lt"/>
                <a:ea typeface="Times New Roman"/>
                <a:cs typeface="Times New Roman"/>
              </a:rPr>
              <a:t>ELEKTROTEHNIČKI FAKULTET SARAJEVO</a:t>
            </a:r>
            <a:endParaRPr lang="bs-Latn-BA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GB" dirty="0" err="1" smtClean="0"/>
              <a:t>Vanjski</a:t>
            </a:r>
            <a:r>
              <a:rPr lang="en-GB" dirty="0" smtClean="0"/>
              <a:t> </a:t>
            </a:r>
            <a:r>
              <a:rPr lang="en-GB" dirty="0" err="1" smtClean="0"/>
              <a:t>ure</a:t>
            </a:r>
            <a:r>
              <a:rPr lang="bs-Latn-BA" dirty="0" smtClean="0"/>
              <a:t>đ</a:t>
            </a:r>
            <a:r>
              <a:rPr lang="en-GB" dirty="0" err="1" smtClean="0"/>
              <a:t>aji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Printer</a:t>
            </a:r>
          </a:p>
          <a:p>
            <a:endParaRPr lang="bs-Latn-BA" dirty="0"/>
          </a:p>
        </p:txBody>
      </p:sp>
      <p:pic>
        <p:nvPicPr>
          <p:cNvPr id="25602" name="Picture 2" descr="C:\Users\Salem\Desktop\focus1690_01_large-600x6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362200"/>
            <a:ext cx="4802312" cy="360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bs-Latn-BA" dirty="0" smtClean="0"/>
              <a:t>Pristup bazi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Bla bla</a:t>
            </a:r>
            <a:endParaRPr lang="bs-Latn-B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bs-Latn-BA" dirty="0" smtClean="0"/>
              <a:t>Igra - potapanje brodova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bs-Latn-BA" dirty="0"/>
              <a:t>Igrač na početku igre treba da rasporedi svoje brodove na mapu polja 10x10. </a:t>
            </a:r>
            <a:endParaRPr lang="bs-Latn-BA" dirty="0" smtClean="0"/>
          </a:p>
          <a:p>
            <a:pPr algn="just"/>
            <a:r>
              <a:rPr lang="bs-Latn-BA" dirty="0" smtClean="0"/>
              <a:t>Igrač </a:t>
            </a:r>
            <a:r>
              <a:rPr lang="bs-Latn-BA" dirty="0"/>
              <a:t>posjeduje 5 brodova i to: </a:t>
            </a:r>
          </a:p>
          <a:p>
            <a:pPr lvl="1" algn="just"/>
            <a:r>
              <a:rPr lang="bs-Latn-BA" dirty="0"/>
              <a:t>1 brod veličine 5x1 (nosač aviona)</a:t>
            </a:r>
          </a:p>
          <a:p>
            <a:pPr lvl="1" algn="just"/>
            <a:r>
              <a:rPr lang="bs-Latn-BA" dirty="0"/>
              <a:t>2 broda veličine 4x1 (razarač)</a:t>
            </a:r>
          </a:p>
          <a:p>
            <a:pPr lvl="1" algn="just"/>
            <a:r>
              <a:rPr lang="bs-Latn-BA" dirty="0"/>
              <a:t>1 brod veličine 3x1 (podmornica)</a:t>
            </a:r>
          </a:p>
          <a:p>
            <a:pPr lvl="1" algn="just"/>
            <a:r>
              <a:rPr lang="bs-Latn-BA" dirty="0"/>
              <a:t>1 brod </a:t>
            </a:r>
            <a:r>
              <a:rPr lang="bs-Latn-BA" dirty="0" smtClean="0"/>
              <a:t>veličine </a:t>
            </a:r>
            <a:r>
              <a:rPr lang="bs-Latn-BA" dirty="0"/>
              <a:t>2x1 (korveta</a:t>
            </a:r>
            <a:r>
              <a:rPr lang="bs-Latn-BA" dirty="0" smtClean="0"/>
              <a:t>)</a:t>
            </a:r>
          </a:p>
          <a:p>
            <a:pPr algn="just"/>
            <a:r>
              <a:rPr lang="bs-Latn-BA" dirty="0"/>
              <a:t>Cilj igre je da se topovima vlastitih brodova potope brodovi protivnika. </a:t>
            </a:r>
          </a:p>
          <a:p>
            <a:pPr algn="just"/>
            <a:r>
              <a:rPr lang="bs-Latn-BA" dirty="0"/>
              <a:t>Pobjednik je onaj igrač koji prije potopi sve protivničke brodove.</a:t>
            </a:r>
          </a:p>
          <a:p>
            <a:endParaRPr lang="bs-Latn-B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bs-Latn-BA" dirty="0" smtClean="0"/>
              <a:t>Igra - potapanje brodova</a:t>
            </a:r>
            <a:endParaRPr lang="bs-Latn-BA" dirty="0"/>
          </a:p>
        </p:txBody>
      </p:sp>
      <p:pic>
        <p:nvPicPr>
          <p:cNvPr id="26626" name="Picture 2" descr="D:\HeritageDev\OpisIgrice\DijagramKlasa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362200"/>
            <a:ext cx="8726713" cy="3810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1600200"/>
            <a:ext cx="25572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sz="3000" dirty="0" smtClean="0"/>
              <a:t>Dijagram klasa</a:t>
            </a:r>
            <a:r>
              <a:rPr lang="en-GB" sz="3000" dirty="0" smtClean="0"/>
              <a:t>:</a:t>
            </a:r>
            <a:endParaRPr lang="bs-Latn-BA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>
            <a:normAutofit/>
          </a:bodyPr>
          <a:lstStyle/>
          <a:p>
            <a:r>
              <a:rPr lang="bs-Latn-BA" b="1" dirty="0"/>
              <a:t>Opis </a:t>
            </a:r>
            <a:r>
              <a:rPr lang="bs-Latn-BA" b="1" dirty="0" smtClean="0"/>
              <a:t>projekta</a:t>
            </a:r>
            <a:endParaRPr lang="bs-Latn-B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vi-VN" dirty="0" smtClean="0"/>
              <a:t>IT-Shop je kompanija koja se bavi prodajom i servisom računara i računarske opreme.</a:t>
            </a:r>
            <a:endParaRPr lang="bs-Latn-BA" dirty="0" smtClean="0"/>
          </a:p>
          <a:p>
            <a:pPr algn="just"/>
            <a:endParaRPr lang="en-GB" dirty="0" smtClean="0"/>
          </a:p>
          <a:p>
            <a:pPr algn="just"/>
            <a:r>
              <a:rPr lang="vi-VN" dirty="0" smtClean="0"/>
              <a:t>Njihovo </a:t>
            </a:r>
            <a:r>
              <a:rPr lang="vi-VN" dirty="0"/>
              <a:t>poslovanje je bilo ograničeno na samo jednu regiju, međutim izvršni </a:t>
            </a:r>
            <a:r>
              <a:rPr lang="vi-VN" dirty="0" smtClean="0"/>
              <a:t>direktor</a:t>
            </a:r>
            <a:r>
              <a:rPr lang="bs-Latn-BA" dirty="0" smtClean="0"/>
              <a:t> </a:t>
            </a:r>
            <a:r>
              <a:rPr lang="vi-VN" dirty="0" smtClean="0"/>
              <a:t>kompanije </a:t>
            </a:r>
            <a:r>
              <a:rPr lang="vi-VN" dirty="0"/>
              <a:t>je uvidio priliku proširenja poslovanja na ostale regije/gradove. </a:t>
            </a:r>
            <a:endParaRPr lang="bs-Latn-BA" dirty="0" smtClean="0"/>
          </a:p>
          <a:p>
            <a:pPr algn="just"/>
            <a:endParaRPr lang="en-GB" dirty="0" smtClean="0"/>
          </a:p>
          <a:p>
            <a:pPr algn="just"/>
            <a:r>
              <a:rPr lang="vi-VN" dirty="0" smtClean="0"/>
              <a:t>Zajedno </a:t>
            </a:r>
            <a:r>
              <a:rPr lang="vi-VN" dirty="0"/>
              <a:t>s </a:t>
            </a:r>
            <a:r>
              <a:rPr lang="vi-VN" dirty="0" smtClean="0"/>
              <a:t>tim</a:t>
            </a:r>
            <a:r>
              <a:rPr lang="bs-Latn-BA" dirty="0" smtClean="0"/>
              <a:t> </a:t>
            </a:r>
            <a:r>
              <a:rPr lang="vi-VN" dirty="0" smtClean="0"/>
              <a:t>proširenjem </a:t>
            </a:r>
            <a:r>
              <a:rPr lang="vi-VN" dirty="0"/>
              <a:t>došlo je do potrebe razvijanja novog informacionog sistema koji će u </a:t>
            </a:r>
            <a:r>
              <a:rPr lang="vi-VN" dirty="0" smtClean="0"/>
              <a:t>budućnosti</a:t>
            </a:r>
            <a:r>
              <a:rPr lang="en-GB" dirty="0" smtClean="0"/>
              <a:t> </a:t>
            </a:r>
            <a:r>
              <a:rPr lang="vi-VN" dirty="0" smtClean="0"/>
              <a:t>na </a:t>
            </a:r>
            <a:r>
              <a:rPr lang="vi-VN" dirty="0"/>
              <a:t>adekvatan način pratiti poslovanje ove </a:t>
            </a:r>
            <a:r>
              <a:rPr lang="vi-VN" dirty="0" smtClean="0"/>
              <a:t>kompanije.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>
            <a:normAutofit/>
          </a:bodyPr>
          <a:lstStyle/>
          <a:p>
            <a:r>
              <a:rPr lang="en-GB" dirty="0" err="1" smtClean="0"/>
              <a:t>Akteri</a:t>
            </a:r>
            <a:r>
              <a:rPr lang="en-GB" dirty="0" smtClean="0"/>
              <a:t> u </a:t>
            </a:r>
            <a:r>
              <a:rPr lang="en-GB" dirty="0" err="1" smtClean="0"/>
              <a:t>sistemu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/>
          </a:bodyPr>
          <a:lstStyle/>
          <a:p>
            <a:r>
              <a:rPr lang="bs-Latn-BA" dirty="0" smtClean="0"/>
              <a:t>Direktor</a:t>
            </a:r>
            <a:endParaRPr lang="en-GB" dirty="0" smtClean="0"/>
          </a:p>
          <a:p>
            <a:r>
              <a:rPr lang="bs-Latn-BA" dirty="0" smtClean="0"/>
              <a:t>Supervizor</a:t>
            </a:r>
            <a:endParaRPr lang="en-GB" dirty="0" smtClean="0"/>
          </a:p>
          <a:p>
            <a:r>
              <a:rPr lang="bs-Latn-BA" dirty="0" smtClean="0"/>
              <a:t>Servis</a:t>
            </a:r>
            <a:endParaRPr lang="en-GB" dirty="0" smtClean="0"/>
          </a:p>
          <a:p>
            <a:r>
              <a:rPr lang="bs-Latn-BA" dirty="0" smtClean="0"/>
              <a:t>Prodavač</a:t>
            </a:r>
            <a:endParaRPr lang="en-GB" dirty="0" smtClean="0"/>
          </a:p>
          <a:p>
            <a:r>
              <a:rPr lang="bs-Latn-BA" dirty="0" smtClean="0"/>
              <a:t>Monter</a:t>
            </a:r>
            <a:endParaRPr lang="en-GB" dirty="0" smtClean="0"/>
          </a:p>
          <a:p>
            <a:r>
              <a:rPr lang="bs-Latn-BA" dirty="0" smtClean="0"/>
              <a:t>Korisnik</a:t>
            </a:r>
            <a:endParaRPr lang="bs-Latn-B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bs-Latn-BA" dirty="0"/>
              <a:t>Dijagram slučajeva upotrebe</a:t>
            </a:r>
          </a:p>
        </p:txBody>
      </p:sp>
      <p:pic>
        <p:nvPicPr>
          <p:cNvPr id="15362" name="Picture 2" descr="D:\HeritageDev\OpisProjekta\UseCaseDiagram\Dijagram slučajeva upotreb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641" y="1600200"/>
            <a:ext cx="7858718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6" descr="http://i.imgur.com/jGGQTP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1"/>
            <a:ext cx="9144000" cy="5638799"/>
          </a:xfrm>
          <a:prstGeom prst="rect">
            <a:avLst/>
          </a:prstGeom>
          <a:noFill/>
        </p:spPr>
      </p:pic>
      <p:pic>
        <p:nvPicPr>
          <p:cNvPr id="16388" name="Picture 4" descr="http://i.imgur.com/M7PxZwK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19201"/>
            <a:ext cx="9144000" cy="563879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bs-Latn-BA" dirty="0"/>
              <a:t>Dijagram </a:t>
            </a:r>
            <a:r>
              <a:rPr lang="bs-Latn-BA" dirty="0" smtClean="0"/>
              <a:t>aktivnosti</a:t>
            </a:r>
            <a:r>
              <a:rPr lang="en-GB" dirty="0" smtClean="0"/>
              <a:t> (</a:t>
            </a:r>
            <a:r>
              <a:rPr lang="en-GB" dirty="0" err="1" smtClean="0"/>
              <a:t>prodaja</a:t>
            </a:r>
            <a:r>
              <a:rPr lang="en-GB" dirty="0" smtClean="0"/>
              <a:t>)</a:t>
            </a:r>
            <a:endParaRPr lang="bs-Latn-BA" dirty="0"/>
          </a:p>
        </p:txBody>
      </p:sp>
      <p:pic>
        <p:nvPicPr>
          <p:cNvPr id="16386" name="Picture 2" descr="D:\HeritageDev\OpisProjekta\ActivityDiagram\Dijagram aktivnosti - kupovina.jp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1196869"/>
            <a:ext cx="3810000" cy="56611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GB" dirty="0" err="1" smtClean="0"/>
              <a:t>Dijagram</a:t>
            </a:r>
            <a:r>
              <a:rPr lang="en-GB" dirty="0" smtClean="0"/>
              <a:t> </a:t>
            </a:r>
            <a:r>
              <a:rPr lang="en-GB" dirty="0" err="1" smtClean="0"/>
              <a:t>aktivnosti</a:t>
            </a:r>
            <a:r>
              <a:rPr lang="en-GB" dirty="0" smtClean="0"/>
              <a:t> (</a:t>
            </a:r>
            <a:r>
              <a:rPr lang="en-GB" dirty="0" err="1" smtClean="0"/>
              <a:t>servis</a:t>
            </a:r>
            <a:r>
              <a:rPr lang="en-GB" dirty="0" smtClean="0"/>
              <a:t>)</a:t>
            </a:r>
            <a:endParaRPr lang="bs-Latn-BA" dirty="0"/>
          </a:p>
        </p:txBody>
      </p:sp>
      <p:pic>
        <p:nvPicPr>
          <p:cNvPr id="21507" name="Picture 3" descr="D:\HeritageDev\OpisProjekta\ActivityDiagram\Dijagram aktivnosti - servi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295400"/>
            <a:ext cx="5701111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GB" dirty="0" err="1" smtClean="0"/>
              <a:t>Dijagram</a:t>
            </a:r>
            <a:r>
              <a:rPr lang="en-GB" dirty="0" smtClean="0"/>
              <a:t> </a:t>
            </a:r>
            <a:r>
              <a:rPr lang="en-GB" dirty="0" err="1" smtClean="0"/>
              <a:t>klasa</a:t>
            </a:r>
            <a:endParaRPr lang="bs-Latn-BA" dirty="0"/>
          </a:p>
        </p:txBody>
      </p:sp>
      <p:pic>
        <p:nvPicPr>
          <p:cNvPr id="22530" name="Picture 2" descr="D:\HeritageDev\OpisProjekta\ClassDiagram\Dijagram klasa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Salem\Desktop\MVVM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" y="1295400"/>
            <a:ext cx="9144001" cy="55626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GB" dirty="0" smtClean="0"/>
              <a:t>MVVM</a:t>
            </a:r>
            <a:endParaRPr lang="bs-Latn-BA" dirty="0"/>
          </a:p>
        </p:txBody>
      </p:sp>
      <p:pic>
        <p:nvPicPr>
          <p:cNvPr id="23558" name="Picture 6" descr="iTMY2Wo.png (1772×834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</p:spPr>
      </p:pic>
      <p:pic>
        <p:nvPicPr>
          <p:cNvPr id="23560" name="Picture 8" descr="kQAEZIq.png (1837×422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286000"/>
            <a:ext cx="9144000" cy="3409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GB" dirty="0" err="1" smtClean="0"/>
              <a:t>Vanjski</a:t>
            </a:r>
            <a:r>
              <a:rPr lang="en-GB" dirty="0" smtClean="0"/>
              <a:t> </a:t>
            </a:r>
            <a:r>
              <a:rPr lang="en-GB" dirty="0" err="1" smtClean="0"/>
              <a:t>ure</a:t>
            </a:r>
            <a:r>
              <a:rPr lang="bs-Latn-BA" dirty="0" smtClean="0"/>
              <a:t>đ</a:t>
            </a:r>
            <a:r>
              <a:rPr lang="en-GB" dirty="0" err="1" smtClean="0"/>
              <a:t>aji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</a:t>
            </a:r>
            <a:r>
              <a:rPr lang="bs-Latn-BA" dirty="0" smtClean="0"/>
              <a:t>ar </a:t>
            </a:r>
            <a:r>
              <a:rPr lang="en-GB" dirty="0" err="1" smtClean="0"/>
              <a:t>kod</a:t>
            </a:r>
            <a:r>
              <a:rPr lang="en-GB" dirty="0" smtClean="0"/>
              <a:t> </a:t>
            </a:r>
            <a:r>
              <a:rPr lang="bs-Latn-BA" dirty="0" smtClean="0"/>
              <a:t>čitač</a:t>
            </a:r>
          </a:p>
          <a:p>
            <a:endParaRPr lang="bs-Latn-BA" dirty="0"/>
          </a:p>
        </p:txBody>
      </p:sp>
      <p:pic>
        <p:nvPicPr>
          <p:cNvPr id="24580" name="Picture 4" descr="C:\Users\Salem\Desktop\focus1690_01_large-600x6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860175"/>
            <a:ext cx="3914775" cy="4997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199</Words>
  <Application>Microsoft Office PowerPoint</Application>
  <PresentationFormat>On-screen Show (4:3)</PresentationFormat>
  <Paragraphs>43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IT - Shop</vt:lpstr>
      <vt:lpstr>Opis projekta</vt:lpstr>
      <vt:lpstr>Akteri u sistemu</vt:lpstr>
      <vt:lpstr>Dijagram slučajeva upotrebe</vt:lpstr>
      <vt:lpstr>Dijagram aktivnosti (prodaja)</vt:lpstr>
      <vt:lpstr>Dijagram aktivnosti (servis)</vt:lpstr>
      <vt:lpstr>Dijagram klasa</vt:lpstr>
      <vt:lpstr>MVVM</vt:lpstr>
      <vt:lpstr>Vanjski uređaji</vt:lpstr>
      <vt:lpstr>Vanjski uređaji</vt:lpstr>
      <vt:lpstr>Pristup bazi</vt:lpstr>
      <vt:lpstr>Igra - potapanje brodova</vt:lpstr>
      <vt:lpstr>Igra - potapanje brodova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- Shop</dc:title>
  <dc:creator>Salem Suljkanovic</dc:creator>
  <cp:lastModifiedBy>Salem Suljkanovic</cp:lastModifiedBy>
  <cp:revision>15</cp:revision>
  <dcterms:created xsi:type="dcterms:W3CDTF">2015-05-30T14:55:35Z</dcterms:created>
  <dcterms:modified xsi:type="dcterms:W3CDTF">2015-05-30T17:23:01Z</dcterms:modified>
</cp:coreProperties>
</file>