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69" r:id="rId6"/>
    <p:sldId id="270" r:id="rId7"/>
    <p:sldId id="259" r:id="rId8"/>
    <p:sldId id="260" r:id="rId9"/>
    <p:sldId id="261" r:id="rId10"/>
    <p:sldId id="263" r:id="rId11"/>
    <p:sldId id="265" r:id="rId12"/>
    <p:sldId id="266" r:id="rId13"/>
    <p:sldId id="271" r:id="rId14"/>
    <p:sldId id="273" r:id="rId15"/>
    <p:sldId id="267" r:id="rId16"/>
    <p:sldId id="268" r:id="rId17"/>
    <p:sldId id="272" r:id="rId18"/>
    <p:sldId id="274" r:id="rId1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3DA4-D73D-4DA3-9E22-05CEAC8AC71A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0CBC8-E7A9-462F-8420-40AF7253C588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2</a:t>
            </a:fld>
            <a:endParaRPr lang="bs-Latn-B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3</a:t>
            </a:fld>
            <a:endParaRPr lang="bs-Latn-B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6</a:t>
            </a:fld>
            <a:endParaRPr lang="bs-Latn-B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10</a:t>
            </a:fld>
            <a:endParaRPr lang="bs-Latn-B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16</a:t>
            </a:fld>
            <a:endParaRPr lang="bs-Latn-B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A0B3-8C89-40F3-9801-7AA9FBF88B16}" type="datetimeFigureOut">
              <a:rPr lang="sr-Latn-CS" smtClean="0"/>
              <a:pPr/>
              <a:t>31.5.2015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IT - Shop</a:t>
            </a:r>
            <a:endParaRPr lang="bs-Latn-BA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3581400" cy="1828800"/>
          </a:xfrm>
        </p:spPr>
        <p:txBody>
          <a:bodyPr>
            <a:normAutofit/>
          </a:bodyPr>
          <a:lstStyle/>
          <a:p>
            <a:pPr algn="l"/>
            <a:r>
              <a:rPr lang="bs-Latn-BA" b="1" dirty="0" smtClean="0">
                <a:solidFill>
                  <a:schemeClr val="tx1"/>
                </a:solidFill>
              </a:rPr>
              <a:t>Tim</a:t>
            </a:r>
            <a:r>
              <a:rPr lang="en-GB" b="1" dirty="0" smtClean="0">
                <a:solidFill>
                  <a:schemeClr val="tx1"/>
                </a:solidFill>
              </a:rPr>
              <a:t>: 	</a:t>
            </a:r>
            <a:r>
              <a:rPr lang="en-US" b="1" dirty="0" err="1" smtClean="0">
                <a:solidFill>
                  <a:schemeClr val="tx1"/>
                </a:solidFill>
              </a:rPr>
              <a:t>HeritageDev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	</a:t>
            </a:r>
            <a:r>
              <a:rPr lang="bs-Latn-BA" sz="2000" b="1" dirty="0" smtClean="0">
                <a:solidFill>
                  <a:schemeClr val="tx1"/>
                </a:solidFill>
              </a:rPr>
              <a:t>-</a:t>
            </a:r>
            <a:r>
              <a:rPr lang="en-US" sz="2000" b="1" dirty="0" smtClean="0">
                <a:solidFill>
                  <a:schemeClr val="tx1"/>
                </a:solidFill>
              </a:rPr>
              <a:t>Adnan </a:t>
            </a:r>
            <a:r>
              <a:rPr lang="bs-Latn-BA" sz="2000" b="1" dirty="0" smtClean="0">
                <a:solidFill>
                  <a:schemeClr val="tx1"/>
                </a:solidFill>
              </a:rPr>
              <a:t>Hrnjić</a:t>
            </a: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	</a:t>
            </a:r>
            <a:r>
              <a:rPr lang="bs-Latn-BA" sz="2000" b="1" dirty="0" smtClean="0">
                <a:solidFill>
                  <a:schemeClr val="tx1"/>
                </a:solidFill>
              </a:rPr>
              <a:t>-Ademir Havić</a:t>
            </a: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	</a:t>
            </a:r>
            <a:r>
              <a:rPr lang="bs-Latn-BA" sz="2000" b="1" dirty="0" smtClean="0">
                <a:solidFill>
                  <a:schemeClr val="tx1"/>
                </a:solidFill>
              </a:rPr>
              <a:t>-Salem Suljkanović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bs-Latn-BA" dirty="0"/>
          </a:p>
        </p:txBody>
      </p:sp>
      <p:sp>
        <p:nvSpPr>
          <p:cNvPr id="8" name="Rectangle 7"/>
          <p:cNvSpPr/>
          <p:nvPr/>
        </p:nvSpPr>
        <p:spPr>
          <a:xfrm>
            <a:off x="0" y="457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dirty="0" smtClean="0">
                <a:latin typeface="+mj-lt"/>
                <a:ea typeface="Times New Roman"/>
                <a:cs typeface="Times New Roman"/>
              </a:rPr>
              <a:t>UNIVERZITET U SARAJEVU</a:t>
            </a:r>
            <a:br>
              <a:rPr lang="bs-Latn-BA" dirty="0" smtClean="0">
                <a:latin typeface="+mj-lt"/>
                <a:ea typeface="Times New Roman"/>
                <a:cs typeface="Times New Roman"/>
              </a:rPr>
            </a:br>
            <a:r>
              <a:rPr lang="bs-Latn-BA" dirty="0" smtClean="0">
                <a:latin typeface="+mj-lt"/>
                <a:ea typeface="Times New Roman"/>
                <a:cs typeface="Times New Roman"/>
              </a:rPr>
              <a:t>ELEKTROTEHNIČKI FAKULTET SARAJEVO</a:t>
            </a:r>
            <a:endParaRPr lang="bs-Latn-BA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iTMY2Wo.png (1772×834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</p:spPr>
      </p:pic>
      <p:pic>
        <p:nvPicPr>
          <p:cNvPr id="23560" name="Picture 8" descr="kQAEZIq.png (1837×422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86000"/>
            <a:ext cx="9144000" cy="3409950"/>
          </a:xfrm>
          <a:prstGeom prst="rect">
            <a:avLst/>
          </a:prstGeom>
          <a:noFill/>
        </p:spPr>
      </p:pic>
      <p:pic>
        <p:nvPicPr>
          <p:cNvPr id="23554" name="Picture 2" descr="C:\Users\Salem\Desktop\MVVM.png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-1" y="1295400"/>
            <a:ext cx="9144001" cy="5562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dirty="0" smtClean="0"/>
              <a:t>MVVM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dirty="0" err="1" smtClean="0"/>
              <a:t>Vanjski</a:t>
            </a:r>
            <a:r>
              <a:rPr lang="en-GB" dirty="0" smtClean="0"/>
              <a:t> </a:t>
            </a:r>
            <a:r>
              <a:rPr lang="en-GB" dirty="0" err="1" smtClean="0"/>
              <a:t>ure</a:t>
            </a:r>
            <a:r>
              <a:rPr lang="bs-Latn-BA" dirty="0" smtClean="0"/>
              <a:t>đ</a:t>
            </a:r>
            <a:r>
              <a:rPr lang="en-GB" dirty="0" err="1" smtClean="0"/>
              <a:t>aji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Printer</a:t>
            </a:r>
          </a:p>
          <a:p>
            <a:endParaRPr lang="bs-Latn-BA" dirty="0"/>
          </a:p>
        </p:txBody>
      </p:sp>
      <p:pic>
        <p:nvPicPr>
          <p:cNvPr id="25602" name="Picture 2" descr="C:\Users\Salem\Desktop\focus1690_01_large-600x6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362200"/>
            <a:ext cx="4802312" cy="360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 smtClean="0"/>
              <a:t>Pristup bazi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Bla bla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Aplikacija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Slika</a:t>
            </a:r>
            <a:r>
              <a:rPr lang="en-US" dirty="0" smtClean="0"/>
              <a:t> 1 2</a:t>
            </a:r>
            <a:endParaRPr lang="bs-Latn-B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 smtClean="0"/>
              <a:t>mobi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Slika</a:t>
            </a:r>
            <a:endParaRPr lang="en-US" dirty="0" smtClean="0"/>
          </a:p>
          <a:p>
            <a:endParaRPr lang="bs-Latn-B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 smtClean="0"/>
              <a:t>Igra - potapanje brodova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bs-Latn-BA" dirty="0"/>
              <a:t>Igrač na početku igre treba da rasporedi svoje brodove na mapu polja 10x10. </a:t>
            </a:r>
            <a:endParaRPr lang="bs-Latn-BA" dirty="0" smtClean="0"/>
          </a:p>
          <a:p>
            <a:pPr algn="just"/>
            <a:r>
              <a:rPr lang="bs-Latn-BA" dirty="0" smtClean="0"/>
              <a:t>Igrač </a:t>
            </a:r>
            <a:r>
              <a:rPr lang="bs-Latn-BA" dirty="0"/>
              <a:t>posjeduje 5 brodova i to: </a:t>
            </a:r>
          </a:p>
          <a:p>
            <a:pPr lvl="1" algn="just"/>
            <a:r>
              <a:rPr lang="bs-Latn-BA" dirty="0"/>
              <a:t>1 brod veličine 5x1 (nosač aviona)</a:t>
            </a:r>
          </a:p>
          <a:p>
            <a:pPr lvl="1" algn="just"/>
            <a:r>
              <a:rPr lang="bs-Latn-BA" dirty="0"/>
              <a:t>2 broda veličine 4x1 (razarač)</a:t>
            </a:r>
          </a:p>
          <a:p>
            <a:pPr lvl="1" algn="just"/>
            <a:r>
              <a:rPr lang="bs-Latn-BA" dirty="0"/>
              <a:t>1 brod veličine 3x1 (podmornica)</a:t>
            </a:r>
          </a:p>
          <a:p>
            <a:pPr lvl="1" algn="just"/>
            <a:r>
              <a:rPr lang="bs-Latn-BA" dirty="0"/>
              <a:t>1 brod </a:t>
            </a:r>
            <a:r>
              <a:rPr lang="bs-Latn-BA" dirty="0" smtClean="0"/>
              <a:t>veličine </a:t>
            </a:r>
            <a:r>
              <a:rPr lang="bs-Latn-BA" dirty="0"/>
              <a:t>2x1 (korveta</a:t>
            </a:r>
            <a:r>
              <a:rPr lang="bs-Latn-BA" dirty="0" smtClean="0"/>
              <a:t>)</a:t>
            </a:r>
          </a:p>
          <a:p>
            <a:pPr algn="just"/>
            <a:r>
              <a:rPr lang="bs-Latn-BA" dirty="0"/>
              <a:t>Cilj igre je da se topovima vlastitih brodova potope brodovi protivnika. </a:t>
            </a:r>
          </a:p>
          <a:p>
            <a:pPr algn="just"/>
            <a:r>
              <a:rPr lang="bs-Latn-BA" dirty="0"/>
              <a:t>Pobjednik je onaj igrač koji prije potopi sve protivničke brodove.</a:t>
            </a:r>
          </a:p>
          <a:p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 smtClean="0"/>
              <a:t>Igra - potapanje brodova</a:t>
            </a:r>
            <a:endParaRPr lang="bs-Latn-BA" dirty="0"/>
          </a:p>
        </p:txBody>
      </p:sp>
      <p:pic>
        <p:nvPicPr>
          <p:cNvPr id="26626" name="Picture 2" descr="D:\HeritageDev\OpisIgrice\DijagramKlasa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2362200"/>
            <a:ext cx="8726713" cy="3810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1600200"/>
            <a:ext cx="25572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3000" dirty="0" smtClean="0"/>
              <a:t>Dijagram klasa</a:t>
            </a:r>
            <a:r>
              <a:rPr lang="en-GB" sz="3000" dirty="0" smtClean="0"/>
              <a:t>:</a:t>
            </a:r>
            <a:endParaRPr lang="bs-Latn-BA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Igra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Slika</a:t>
            </a:r>
            <a:endParaRPr lang="en-US" dirty="0" smtClean="0"/>
          </a:p>
          <a:p>
            <a:endParaRPr lang="bs-Latn-B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paznji</a:t>
            </a:r>
            <a:endParaRPr lang="en-US" dirty="0" smtClean="0"/>
          </a:p>
          <a:p>
            <a:r>
              <a:rPr lang="en-US" dirty="0" smtClean="0"/>
              <a:t>???????????</a:t>
            </a:r>
          </a:p>
          <a:p>
            <a:endParaRPr lang="en-US" dirty="0" smtClean="0"/>
          </a:p>
          <a:p>
            <a:endParaRPr lang="bs-Latn-B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bs-Latn-BA" b="1" dirty="0"/>
              <a:t>Opis </a:t>
            </a:r>
            <a:r>
              <a:rPr lang="bs-Latn-BA" b="1" dirty="0" smtClean="0"/>
              <a:t>projekta</a:t>
            </a:r>
            <a:endParaRPr lang="bs-Latn-B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pPr algn="just"/>
            <a:r>
              <a:rPr lang="vi-VN" dirty="0" smtClean="0"/>
              <a:t>IT-Shop je kompanija koja se bavi prodajom i servisom računara i računarske opreme</a:t>
            </a:r>
            <a:r>
              <a:rPr lang="vi-VN" dirty="0" smtClean="0"/>
              <a:t>.</a:t>
            </a:r>
            <a:endParaRPr lang="bs-Latn-B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 err="1" smtClean="0"/>
              <a:t>Akteri</a:t>
            </a:r>
            <a:r>
              <a:rPr lang="en-GB" dirty="0" smtClean="0"/>
              <a:t> u </a:t>
            </a:r>
            <a:r>
              <a:rPr lang="en-GB" dirty="0" err="1" smtClean="0"/>
              <a:t>sistemu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bs-Latn-BA" dirty="0" smtClean="0"/>
              <a:t>Direktor</a:t>
            </a:r>
            <a:endParaRPr lang="en-GB" dirty="0" smtClean="0"/>
          </a:p>
          <a:p>
            <a:r>
              <a:rPr lang="bs-Latn-BA" dirty="0" smtClean="0"/>
              <a:t>Supervizor</a:t>
            </a:r>
            <a:endParaRPr lang="en-GB" dirty="0" smtClean="0"/>
          </a:p>
          <a:p>
            <a:r>
              <a:rPr lang="bs-Latn-BA" dirty="0" smtClean="0"/>
              <a:t>Servis</a:t>
            </a:r>
            <a:endParaRPr lang="en-GB" dirty="0" smtClean="0"/>
          </a:p>
          <a:p>
            <a:r>
              <a:rPr lang="bs-Latn-BA" dirty="0" smtClean="0"/>
              <a:t>Prodavač</a:t>
            </a:r>
            <a:endParaRPr lang="en-GB" dirty="0" smtClean="0"/>
          </a:p>
          <a:p>
            <a:r>
              <a:rPr lang="bs-Latn-BA" dirty="0" smtClean="0"/>
              <a:t>Monter</a:t>
            </a:r>
            <a:endParaRPr lang="en-GB" dirty="0" smtClean="0"/>
          </a:p>
          <a:p>
            <a:r>
              <a:rPr lang="bs-Latn-BA" dirty="0" smtClean="0"/>
              <a:t>Korisnik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lvl="0"/>
            <a:r>
              <a:rPr lang="bs-Latn-BA" dirty="0" smtClean="0"/>
              <a:t>Funkcionalni zahtjevi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 smtClean="0"/>
              <a:t>Scenariji</a:t>
            </a:r>
            <a:r>
              <a:rPr lang="en-US" dirty="0" smtClean="0"/>
              <a:t> 1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s-Latn-BA" i="1" dirty="0" smtClean="0"/>
              <a:t>Naziv:</a:t>
            </a:r>
            <a:r>
              <a:rPr lang="bs-Latn-BA" dirty="0" smtClean="0"/>
              <a:t>		Narudžba proizvoda i plaćanje na licu mjesta</a:t>
            </a:r>
          </a:p>
          <a:p>
            <a:r>
              <a:rPr lang="bs-Latn-BA" i="1" dirty="0" smtClean="0"/>
              <a:t>Opis: </a:t>
            </a:r>
            <a:r>
              <a:rPr lang="bs-Latn-BA" dirty="0" smtClean="0"/>
              <a:t>		Korisnik putem Web-interfejsa bira proizvod, zaključuje narudžbu i plaća 		obračunati iznos gotovinom</a:t>
            </a:r>
          </a:p>
          <a:p>
            <a:r>
              <a:rPr lang="bs-Latn-BA" i="1" dirty="0" smtClean="0"/>
              <a:t>Glavni tok:</a:t>
            </a:r>
            <a:r>
              <a:rPr lang="bs-Latn-BA" dirty="0" smtClean="0"/>
              <a:t> 	Završava uspješno izvršenim plaćanjem narudžbe</a:t>
            </a:r>
          </a:p>
          <a:p>
            <a:r>
              <a:rPr lang="bs-Latn-BA" i="1" dirty="0" smtClean="0"/>
              <a:t>Preduvjeti:</a:t>
            </a:r>
            <a:r>
              <a:rPr lang="bs-Latn-BA" dirty="0" smtClean="0"/>
              <a:t>	Proizvod se nalazi na stanju u radnji</a:t>
            </a:r>
          </a:p>
          <a:p>
            <a:r>
              <a:rPr lang="bs-Latn-BA" i="1" dirty="0" smtClean="0"/>
              <a:t>Posljedice:</a:t>
            </a:r>
            <a:r>
              <a:rPr lang="bs-Latn-BA" dirty="0" smtClean="0"/>
              <a:t>	Uspješno obavljena </a:t>
            </a:r>
            <a:r>
              <a:rPr lang="bs-Latn-BA" dirty="0" smtClean="0"/>
              <a:t>trgovina</a:t>
            </a:r>
            <a:endParaRPr lang="en-US" dirty="0" smtClean="0"/>
          </a:p>
          <a:p>
            <a:r>
              <a:rPr lang="bs-Latn-BA" i="1" dirty="0" smtClean="0"/>
              <a:t>Alternativni tok 1: 	</a:t>
            </a:r>
            <a:r>
              <a:rPr lang="bs-Latn-BA" dirty="0" smtClean="0"/>
              <a:t>Proizvod nije na stanju</a:t>
            </a:r>
          </a:p>
          <a:p>
            <a:r>
              <a:rPr lang="bs-Latn-BA" i="1" dirty="0" smtClean="0"/>
              <a:t>Preduvjeti: 		</a:t>
            </a:r>
            <a:r>
              <a:rPr lang="bs-Latn-BA" dirty="0" smtClean="0"/>
              <a:t>Na koraku 4. glavnog toka proizvod nije pronađen na stanju</a:t>
            </a:r>
          </a:p>
          <a:p>
            <a:r>
              <a:rPr lang="bs-Latn-BA" i="1" dirty="0" smtClean="0"/>
              <a:t>Alternativni tok 2: 	</a:t>
            </a:r>
            <a:r>
              <a:rPr lang="bs-Latn-BA" dirty="0" smtClean="0"/>
              <a:t>Korisnik podnio zahtjev za plaćanje na rate</a:t>
            </a:r>
          </a:p>
          <a:p>
            <a:r>
              <a:rPr lang="bs-Latn-BA" i="1" dirty="0" smtClean="0"/>
              <a:t>Preduvjeti: 		</a:t>
            </a:r>
            <a:r>
              <a:rPr lang="bs-Latn-BA" dirty="0" smtClean="0"/>
              <a:t>Na koraku 8 glavnog toka korisnik zatražio mogućnost plaćanja na </a:t>
            </a:r>
            <a:r>
              <a:rPr lang="bs-Latn-BA" dirty="0" smtClean="0"/>
              <a:t>rate</a:t>
            </a:r>
            <a:endParaRPr lang="bs-Latn-BA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bs-Latn-BA" dirty="0" smtClean="0"/>
              <a:t>Scenarij 2</a:t>
            </a:r>
            <a:r>
              <a:rPr lang="bs-Latn-BA" dirty="0" smtClean="0"/>
              <a:t>.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i="1" dirty="0" smtClean="0"/>
              <a:t>Naziv</a:t>
            </a:r>
            <a:r>
              <a:rPr lang="bs-Latn-BA" i="1" dirty="0" smtClean="0"/>
              <a:t>:</a:t>
            </a:r>
            <a:r>
              <a:rPr lang="bs-Latn-BA" dirty="0" smtClean="0"/>
              <a:t>		Dostava uređaja na servis</a:t>
            </a:r>
          </a:p>
          <a:p>
            <a:r>
              <a:rPr lang="bs-Latn-BA" i="1" dirty="0" smtClean="0"/>
              <a:t>Opis: </a:t>
            </a:r>
            <a:r>
              <a:rPr lang="bs-Latn-BA" dirty="0" smtClean="0"/>
              <a:t>		Korisnik dostavio uređaj na servis i potpisao predračun o servisiranju</a:t>
            </a:r>
          </a:p>
          <a:p>
            <a:r>
              <a:rPr lang="bs-Latn-BA" i="1" dirty="0" smtClean="0"/>
              <a:t>Glavni tok:</a:t>
            </a:r>
            <a:r>
              <a:rPr lang="bs-Latn-BA" dirty="0" smtClean="0"/>
              <a:t> 	Završava uspješno izvršenim plaćanjem narudžbe</a:t>
            </a:r>
          </a:p>
          <a:p>
            <a:r>
              <a:rPr lang="bs-Latn-BA" i="1" dirty="0" smtClean="0"/>
              <a:t>Posljedice:</a:t>
            </a:r>
            <a:r>
              <a:rPr lang="bs-Latn-BA" dirty="0" smtClean="0"/>
              <a:t>	Uspješno obavljena trgovina</a:t>
            </a:r>
          </a:p>
          <a:p>
            <a:r>
              <a:rPr lang="bs-Latn-BA" i="1" dirty="0" smtClean="0"/>
              <a:t>Alternativni tok 1: 	</a:t>
            </a:r>
            <a:r>
              <a:rPr lang="bs-Latn-BA" dirty="0" smtClean="0"/>
              <a:t>Uređaj nije moguće servisirati </a:t>
            </a:r>
          </a:p>
          <a:p>
            <a:r>
              <a:rPr lang="bs-Latn-BA" i="1" dirty="0" smtClean="0"/>
              <a:t>Preduvjeti: 		</a:t>
            </a:r>
            <a:r>
              <a:rPr lang="bs-Latn-BA" dirty="0" smtClean="0"/>
              <a:t>Na koraku 3. glavnog toka servisiranje uređaja nije izvodljivo</a:t>
            </a:r>
          </a:p>
          <a:p>
            <a:endParaRPr lang="bs-Latn-B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/>
              <a:t>Dijagram slučajeva upotrebe</a:t>
            </a:r>
          </a:p>
        </p:txBody>
      </p:sp>
      <p:pic>
        <p:nvPicPr>
          <p:cNvPr id="15362" name="Picture 2" descr="D:\HeritageDev\OpisProjekta\UseCaseDiagram\Dijagram slučajeva upotreb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1295400"/>
            <a:ext cx="9129453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http://i.imgur.com/jGGQTP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54151"/>
            <a:ext cx="8763000" cy="5403849"/>
          </a:xfrm>
          <a:prstGeom prst="rect">
            <a:avLst/>
          </a:prstGeom>
          <a:noFill/>
        </p:spPr>
      </p:pic>
      <p:pic>
        <p:nvPicPr>
          <p:cNvPr id="16388" name="Picture 4" descr="http://i.imgur.com/M7PxZw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8686800" cy="533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/>
              <a:t>Dijagram </a:t>
            </a:r>
            <a:r>
              <a:rPr lang="bs-Latn-BA" dirty="0" smtClean="0"/>
              <a:t>aktivnosti</a:t>
            </a:r>
            <a:r>
              <a:rPr lang="en-GB" dirty="0" smtClean="0"/>
              <a:t> (</a:t>
            </a:r>
            <a:r>
              <a:rPr lang="en-GB" dirty="0" err="1" smtClean="0"/>
              <a:t>prodaja</a:t>
            </a:r>
            <a:r>
              <a:rPr lang="en-GB" dirty="0" smtClean="0"/>
              <a:t>)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dirty="0" err="1" smtClean="0"/>
              <a:t>Dijagram</a:t>
            </a:r>
            <a:r>
              <a:rPr lang="en-GB" dirty="0" smtClean="0"/>
              <a:t> </a:t>
            </a:r>
            <a:r>
              <a:rPr lang="en-GB" dirty="0" err="1" smtClean="0"/>
              <a:t>aktivnosti</a:t>
            </a:r>
            <a:r>
              <a:rPr lang="en-GB" dirty="0" smtClean="0"/>
              <a:t> (</a:t>
            </a:r>
            <a:r>
              <a:rPr lang="en-GB" dirty="0" err="1" smtClean="0"/>
              <a:t>servis</a:t>
            </a:r>
            <a:r>
              <a:rPr lang="en-GB" dirty="0" smtClean="0"/>
              <a:t>)</a:t>
            </a:r>
            <a:endParaRPr lang="bs-Latn-BA" dirty="0"/>
          </a:p>
        </p:txBody>
      </p:sp>
      <p:pic>
        <p:nvPicPr>
          <p:cNvPr id="21507" name="Picture 3" descr="D:\HeritageDev\OpisProjekta\ActivityDiagram\Dijagram aktivnosti - serv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171</Words>
  <Application>Microsoft Office PowerPoint</Application>
  <PresentationFormat>On-screen Show (4:3)</PresentationFormat>
  <Paragraphs>68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IT - Shop</vt:lpstr>
      <vt:lpstr>Opis projekta</vt:lpstr>
      <vt:lpstr>Akteri u sistemu</vt:lpstr>
      <vt:lpstr>Funkcionalni zahtjevi</vt:lpstr>
      <vt:lpstr>Scenariji 1</vt:lpstr>
      <vt:lpstr>Scenarij 2.</vt:lpstr>
      <vt:lpstr>Dijagram slučajeva upotrebe</vt:lpstr>
      <vt:lpstr>Dijagram aktivnosti (prodaja)</vt:lpstr>
      <vt:lpstr>Dijagram aktivnosti (servis)</vt:lpstr>
      <vt:lpstr>MVVM</vt:lpstr>
      <vt:lpstr>Vanjski uređaji</vt:lpstr>
      <vt:lpstr>Pristup bazi</vt:lpstr>
      <vt:lpstr>Aplikacija</vt:lpstr>
      <vt:lpstr>mobi</vt:lpstr>
      <vt:lpstr>Igra - potapanje brodova</vt:lpstr>
      <vt:lpstr>Igra - potapanje brodova</vt:lpstr>
      <vt:lpstr>Igra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- Shop</dc:title>
  <dc:creator>Salem Suljkanovic</dc:creator>
  <cp:lastModifiedBy>Salem Suljkanovic</cp:lastModifiedBy>
  <cp:revision>19</cp:revision>
  <dcterms:created xsi:type="dcterms:W3CDTF">2015-05-30T14:55:35Z</dcterms:created>
  <dcterms:modified xsi:type="dcterms:W3CDTF">2015-05-31T12:56:38Z</dcterms:modified>
</cp:coreProperties>
</file>