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A8DD-36F8-4ABC-AC18-5CC756EDC279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FCAE-D9DE-49DE-9ED1-818C8AAFE293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333117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5FCAE-D9DE-49DE-9ED1-818C8AAFE293}" type="slidenum">
              <a:rPr lang="bs-Latn-BA" smtClean="0"/>
              <a:pPr/>
              <a:t>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19185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64184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316973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08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30040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3802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9473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34449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3622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7103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8458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86523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25148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257120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6698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45043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110347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B62F-5E73-44B6-8707-AD4431390C72}" type="datetimeFigureOut">
              <a:rPr lang="bs-Latn-BA" smtClean="0"/>
              <a:pPr/>
              <a:t>05.06.2016.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233819-64DC-463E-B378-D92B8E9422C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xmlns="" val="211191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s-Latn-BA" dirty="0"/>
              <a:t/>
            </a:r>
            <a:br>
              <a:rPr lang="bs-Latn-BA" dirty="0"/>
            </a:br>
            <a:r>
              <a:rPr lang="bs-Latn-BA" dirty="0" smtClean="0"/>
              <a:t/>
            </a:r>
            <a:br>
              <a:rPr lang="bs-Latn-BA" dirty="0" smtClean="0"/>
            </a:br>
            <a:r>
              <a:rPr lang="bs-Latn-BA" dirty="0" smtClean="0"/>
              <a:t>Detektor laži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991775" cy="2063364"/>
          </a:xfrm>
        </p:spPr>
        <p:txBody>
          <a:bodyPr>
            <a:normAutofit/>
          </a:bodyPr>
          <a:lstStyle/>
          <a:p>
            <a:r>
              <a:rPr lang="bs-Latn-BA" dirty="0" smtClean="0"/>
              <a:t>Naziv tima: AiE koderi</a:t>
            </a:r>
          </a:p>
          <a:p>
            <a:r>
              <a:rPr lang="bs-Latn-BA" dirty="0" smtClean="0"/>
              <a:t>Amna Avdić </a:t>
            </a:r>
            <a:br>
              <a:rPr lang="bs-Latn-BA" dirty="0" smtClean="0"/>
            </a:br>
            <a:r>
              <a:rPr lang="bs-Latn-BA" dirty="0" smtClean="0"/>
              <a:t>Jasmin Akšamović</a:t>
            </a:r>
          </a:p>
          <a:p>
            <a:r>
              <a:rPr lang="bs-Latn-BA" dirty="0" smtClean="0"/>
              <a:t>Semir Salkić</a:t>
            </a:r>
          </a:p>
          <a:p>
            <a:r>
              <a:rPr lang="bs-Latn-BA" dirty="0" smtClean="0"/>
              <a:t>Suša Maid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xmlns="" val="195299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MVVM dijagram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200" y="1690688"/>
            <a:ext cx="9471750" cy="4964112"/>
          </a:xfrm>
        </p:spPr>
      </p:pic>
    </p:spTree>
    <p:extLst>
      <p:ext uri="{BB962C8B-B14F-4D97-AF65-F5344CB8AC3E}">
        <p14:creationId xmlns:p14="http://schemas.microsoft.com/office/powerpoint/2010/main" xmlns="" val="380441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Platforme za razvoj dijelova projekta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2800" dirty="0" smtClean="0"/>
              <a:t>- Visual studio </a:t>
            </a:r>
          </a:p>
          <a:p>
            <a:r>
              <a:rPr lang="bs-Latn-BA" sz="2800" dirty="0" smtClean="0"/>
              <a:t>- Visual paradigm</a:t>
            </a:r>
          </a:p>
          <a:p>
            <a:r>
              <a:rPr lang="bs-Latn-BA" sz="2800" dirty="0" smtClean="0"/>
              <a:t>- SQLite </a:t>
            </a:r>
          </a:p>
          <a:p>
            <a:r>
              <a:rPr lang="bs-Latn-BA" sz="2800" dirty="0" smtClean="0"/>
              <a:t>- Proteus 8.0 Professional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xmlns="" val="420903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Eksterni uređaj (realizacija)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458" y="1951039"/>
            <a:ext cx="5175249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2707" y="1930400"/>
            <a:ext cx="4562475" cy="39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72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                   Hvala na pažnji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848" y="1746914"/>
            <a:ext cx="7753640" cy="4639683"/>
          </a:xfrm>
        </p:spPr>
      </p:pic>
    </p:spTree>
    <p:extLst>
      <p:ext uri="{BB962C8B-B14F-4D97-AF65-F5344CB8AC3E}">
        <p14:creationId xmlns:p14="http://schemas.microsoft.com/office/powerpoint/2010/main" xmlns="" val="8446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Opis teme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Detektor laži služi za registraciju i mjerenje elektrodermalne reakcije.</a:t>
            </a:r>
          </a:p>
          <a:p>
            <a:r>
              <a:rPr lang="bs-Latn-BA" dirty="0"/>
              <a:t>Elektrodermalna reakcija (EDR) predstavlja promjenu otpora kože i jedna je od najčešćih mjera u psihofiziološkim ispitivanjima</a:t>
            </a:r>
            <a:r>
              <a:rPr lang="bs-Latn-BA" dirty="0" smtClean="0"/>
              <a:t>.</a:t>
            </a:r>
          </a:p>
          <a:p>
            <a:r>
              <a:rPr lang="bs-Latn-BA" dirty="0" smtClean="0"/>
              <a:t>Aplikacija pruža širok spektar upotrebe, kao što su : </a:t>
            </a:r>
          </a:p>
          <a:p>
            <a:r>
              <a:rPr lang="bs-Latn-BA" dirty="0" smtClean="0"/>
              <a:t>1) Mogućnost </a:t>
            </a:r>
            <a:r>
              <a:rPr lang="bs-Latn-BA" dirty="0"/>
              <a:t>mjerenja električnog otpora kože </a:t>
            </a:r>
            <a:r>
              <a:rPr lang="bs-Latn-BA" dirty="0" smtClean="0"/>
              <a:t>ispitanika</a:t>
            </a:r>
          </a:p>
          <a:p>
            <a:r>
              <a:rPr lang="bs-Latn-BA" dirty="0"/>
              <a:t>2) </a:t>
            </a:r>
            <a:r>
              <a:rPr lang="bs-Latn-BA" dirty="0" smtClean="0"/>
              <a:t>Mogućnost </a:t>
            </a:r>
            <a:r>
              <a:rPr lang="bs-Latn-BA" dirty="0"/>
              <a:t>analize električnog otpora kože ispitanika pri stresnim situacijama </a:t>
            </a:r>
            <a:endParaRPr lang="bs-Latn-BA" dirty="0" smtClean="0"/>
          </a:p>
          <a:p>
            <a:r>
              <a:rPr lang="bs-Latn-BA" dirty="0" smtClean="0"/>
              <a:t>3) P</a:t>
            </a:r>
            <a:r>
              <a:rPr lang="it-IT" dirty="0" smtClean="0"/>
              <a:t>rovjera </a:t>
            </a:r>
            <a:r>
              <a:rPr lang="it-IT" dirty="0"/>
              <a:t>iskrenosti ispitanika pri različitim </a:t>
            </a:r>
            <a:r>
              <a:rPr lang="it-IT" dirty="0" smtClean="0"/>
              <a:t>ispitivanjima</a:t>
            </a:r>
            <a:endParaRPr lang="bs-Latn-BA" dirty="0" smtClean="0"/>
          </a:p>
          <a:p>
            <a:r>
              <a:rPr lang="bs-Latn-BA" dirty="0" smtClean="0"/>
              <a:t>4) U zabavne svrhe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xmlns="" val="3191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Funkcionalnosti</a:t>
            </a:r>
            <a:br>
              <a:rPr lang="bs-Latn-BA" b="1" dirty="0"/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2400" dirty="0"/>
              <a:t>• mogućnost mjerenja električnog otpora kože korisnika</a:t>
            </a:r>
          </a:p>
          <a:p>
            <a:r>
              <a:rPr lang="bs-Latn-BA" sz="2400" dirty="0"/>
              <a:t>• mogućnost analize električnog otpora kože korisnika pri stresnim situacijama</a:t>
            </a:r>
          </a:p>
          <a:p>
            <a:r>
              <a:rPr lang="bs-Latn-BA" sz="2400" dirty="0"/>
              <a:t>• mogućnost za unos novih pitanja</a:t>
            </a:r>
          </a:p>
          <a:p>
            <a:r>
              <a:rPr lang="bs-Latn-BA" sz="2400" dirty="0"/>
              <a:t>• mogućnost razvrstavanja pitanja po srodnim </a:t>
            </a:r>
            <a:r>
              <a:rPr lang="bs-Latn-BA" sz="2400" dirty="0" smtClean="0"/>
              <a:t>temama</a:t>
            </a:r>
            <a:endParaRPr lang="bs-Latn-BA" sz="2400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xmlns="" val="404678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Akteri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/>
              <a:t>1. Ispitivač –ima potpuni pristup software-u,te vrši kalibraciju detektora laži ,postavljanje i dodavanje pitanja,i analizu odgovora ispitanika</a:t>
            </a:r>
            <a:r>
              <a:rPr lang="bs-Latn-BA" sz="2400" dirty="0" smtClean="0"/>
              <a:t>.</a:t>
            </a:r>
          </a:p>
          <a:p>
            <a:r>
              <a:rPr lang="bs-Latn-BA" sz="2400" dirty="0"/>
              <a:t>2. Korisnik- osoba koju stavljamo pod stres,postavljanjem serije pitanja i analiziramo promjenu njenog električnog otpora kože.</a:t>
            </a:r>
          </a:p>
        </p:txBody>
      </p:sp>
    </p:spTree>
    <p:extLst>
      <p:ext uri="{BB962C8B-B14F-4D97-AF65-F5344CB8AC3E}">
        <p14:creationId xmlns:p14="http://schemas.microsoft.com/office/powerpoint/2010/main" xmlns="" val="375353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Scenario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519" y="1473957"/>
            <a:ext cx="7607502" cy="5226737"/>
          </a:xfrm>
        </p:spPr>
      </p:pic>
    </p:spTree>
    <p:extLst>
      <p:ext uri="{BB962C8B-B14F-4D97-AF65-F5344CB8AC3E}">
        <p14:creationId xmlns:p14="http://schemas.microsoft.com/office/powerpoint/2010/main" xmlns="" val="261560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Usecase dijagram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526" y="1437258"/>
            <a:ext cx="10575614" cy="5093794"/>
          </a:xfrm>
        </p:spPr>
      </p:pic>
    </p:spTree>
    <p:extLst>
      <p:ext uri="{BB962C8B-B14F-4D97-AF65-F5344CB8AC3E}">
        <p14:creationId xmlns:p14="http://schemas.microsoft.com/office/powerpoint/2010/main" xmlns="" val="273617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</a:t>
            </a:r>
            <a:endParaRPr lang="bs-Latn-B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024" y="1446663"/>
            <a:ext cx="9130352" cy="5411337"/>
          </a:xfrm>
        </p:spPr>
      </p:pic>
    </p:spTree>
    <p:extLst>
      <p:ext uri="{BB962C8B-B14F-4D97-AF65-F5344CB8AC3E}">
        <p14:creationId xmlns:p14="http://schemas.microsoft.com/office/powerpoint/2010/main" xmlns="" val="385593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650543"/>
            <a:ext cx="8596668" cy="1320800"/>
          </a:xfrm>
        </p:spPr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672" y="1971343"/>
            <a:ext cx="9240751" cy="4634173"/>
          </a:xfrm>
        </p:spPr>
      </p:pic>
    </p:spTree>
    <p:extLst>
      <p:ext uri="{BB962C8B-B14F-4D97-AF65-F5344CB8AC3E}">
        <p14:creationId xmlns:p14="http://schemas.microsoft.com/office/powerpoint/2010/main" xmlns="" val="21765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459475"/>
            <a:ext cx="8596668" cy="1320800"/>
          </a:xfrm>
        </p:spPr>
        <p:txBody>
          <a:bodyPr/>
          <a:lstStyle/>
          <a:p>
            <a:r>
              <a:rPr lang="bs-Latn-BA" dirty="0" smtClean="0"/>
              <a:t>Dijagram sekvenci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921" y="1324281"/>
            <a:ext cx="8666329" cy="5363121"/>
          </a:xfrm>
        </p:spPr>
      </p:pic>
    </p:spTree>
    <p:extLst>
      <p:ext uri="{BB962C8B-B14F-4D97-AF65-F5344CB8AC3E}">
        <p14:creationId xmlns:p14="http://schemas.microsoft.com/office/powerpoint/2010/main" xmlns="" val="1848911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190</Words>
  <Application>Microsoft Office PowerPoint</Application>
  <PresentationFormat>Custom</PresentationFormat>
  <Paragraphs>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  Detektor laži</vt:lpstr>
      <vt:lpstr>Opis teme</vt:lpstr>
      <vt:lpstr>Funkcionalnosti </vt:lpstr>
      <vt:lpstr>Akteri</vt:lpstr>
      <vt:lpstr>Scenario</vt:lpstr>
      <vt:lpstr>Usecase dijagram</vt:lpstr>
      <vt:lpstr>Dijagram aktivnosti</vt:lpstr>
      <vt:lpstr>Dijagram klasa</vt:lpstr>
      <vt:lpstr>Dijagram sekvenci</vt:lpstr>
      <vt:lpstr>MVVM dijagram</vt:lpstr>
      <vt:lpstr>Platforme za razvoj dijelova projekta</vt:lpstr>
      <vt:lpstr>Eksterni uređaj (realizacija)</vt:lpstr>
      <vt:lpstr>                   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Detektor laži</dc:title>
  <dc:creator>Maid Suša</dc:creator>
  <cp:lastModifiedBy>Korisnik</cp:lastModifiedBy>
  <cp:revision>8</cp:revision>
  <dcterms:created xsi:type="dcterms:W3CDTF">2016-05-31T16:42:23Z</dcterms:created>
  <dcterms:modified xsi:type="dcterms:W3CDTF">2016-06-05T14:00:01Z</dcterms:modified>
</cp:coreProperties>
</file>