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9" r:id="rId9"/>
    <p:sldId id="272" r:id="rId10"/>
    <p:sldId id="273" r:id="rId11"/>
    <p:sldId id="275" r:id="rId12"/>
    <p:sldId id="274" r:id="rId13"/>
    <p:sldId id="278" r:id="rId14"/>
    <p:sldId id="279" r:id="rId15"/>
    <p:sldId id="276" r:id="rId16"/>
    <p:sldId id="277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329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6200" y="23622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4290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490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95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645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AircraftECS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5562600" cy="144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bs-Latn-BA" b="1" dirty="0" smtClean="0"/>
              <a:t>Članovi tima:</a:t>
            </a:r>
          </a:p>
          <a:p>
            <a:pPr algn="just"/>
            <a:r>
              <a:rPr lang="bs-Latn-BA" dirty="0" smtClean="0"/>
              <a:t>Dizdar Harun</a:t>
            </a:r>
          </a:p>
          <a:p>
            <a:pPr algn="just"/>
            <a:r>
              <a:rPr lang="bs-Latn-BA" dirty="0" smtClean="0"/>
              <a:t>Mešanović Meliha</a:t>
            </a:r>
          </a:p>
          <a:p>
            <a:pPr algn="just"/>
            <a:r>
              <a:rPr lang="bs-Latn-BA" dirty="0" smtClean="0"/>
              <a:t>Šehović Bilal</a:t>
            </a:r>
          </a:p>
          <a:p>
            <a:pPr algn="just"/>
            <a:r>
              <a:rPr lang="bs-Latn-BA" dirty="0" smtClean="0"/>
              <a:t>Živojević Dino</a:t>
            </a:r>
            <a:endParaRPr lang="en-US" dirty="0"/>
          </a:p>
        </p:txBody>
      </p:sp>
      <p:pic>
        <p:nvPicPr>
          <p:cNvPr id="5" name="Picture 4" descr="E:\websites\free-power-point-templates\2012\logo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6586" y="6629400"/>
            <a:ext cx="470520" cy="1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24600" y="6248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Juni, 2016.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3429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dirty="0" smtClean="0"/>
              <a:t>Objektno orjentisana analiza i dizajn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Kopilot</a:t>
            </a:r>
            <a:endParaRPr lang="en-US" dirty="0"/>
          </a:p>
        </p:txBody>
      </p:sp>
      <p:pic>
        <p:nvPicPr>
          <p:cNvPr id="8" name="Content Placeholder 7" descr="kabina-1-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838200"/>
            <a:ext cx="4951618" cy="2786602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 smtClean="0"/>
              <a:t>Akter koji prati rad aplikacije i asistira pilotu. </a:t>
            </a:r>
            <a:endParaRPr lang="bs-Latn-BA" dirty="0" smtClean="0"/>
          </a:p>
          <a:p>
            <a:r>
              <a:rPr lang="vi-VN" dirty="0" smtClean="0"/>
              <a:t>Ima mogućnost preuzeti upravljanje aplikacijom ako je to potrebno</a:t>
            </a:r>
            <a:r>
              <a:rPr lang="bs-Latn-BA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Administrator leta</a:t>
            </a:r>
            <a:endParaRPr lang="en-US" dirty="0"/>
          </a:p>
        </p:txBody>
      </p:sp>
      <p:pic>
        <p:nvPicPr>
          <p:cNvPr id="5" name="Content Placeholder 4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1371600"/>
            <a:ext cx="5549130" cy="281860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s-Latn-BA" dirty="0" smtClean="0"/>
              <a:t>P</a:t>
            </a:r>
            <a:r>
              <a:rPr lang="vi-VN" dirty="0" smtClean="0"/>
              <a:t>rati protokol za let i ima pristup aplikaciji samo u slučaju opasnosti</a:t>
            </a:r>
            <a:r>
              <a:rPr lang="bs-Latn-BA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Stjuardese</a:t>
            </a:r>
            <a:endParaRPr lang="en-US" dirty="0"/>
          </a:p>
        </p:txBody>
      </p:sp>
      <p:pic>
        <p:nvPicPr>
          <p:cNvPr id="5" name="Content Placeholder 4" descr="34e40734-e4c3-4f44-aea8-1dddec8675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219200"/>
            <a:ext cx="5111750" cy="340783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 smtClean="0"/>
              <a:t>Imaju mogućnost praćenja aplikacije, ali ne i pristup. Stjuardese u slučaju da nisu svi putnici vezani sigurnosnim pojasom i aplikacija ne dopušta početak leta, sugerišu putnicima na ispravku greške. </a:t>
            </a:r>
            <a:endParaRPr lang="bs-Latn-BA" dirty="0" smtClean="0"/>
          </a:p>
          <a:p>
            <a:r>
              <a:rPr lang="vi-VN" dirty="0" smtClean="0"/>
              <a:t>Također u slučaju neispravnosti vezanih za unutrašnji dio aviona, surađuju sa putnicima i rade na popravci situacije.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 case dijagram</a:t>
            </a:r>
            <a:endParaRPr lang="en-US" dirty="0"/>
          </a:p>
        </p:txBody>
      </p:sp>
      <p:pic>
        <p:nvPicPr>
          <p:cNvPr id="7" name="Content Placeholder 6" descr="AircraftEC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2360"/>
            <a:ext cx="8991600" cy="50256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381000"/>
            <a:ext cx="8443533" cy="5794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aktivnosti pilota</a:t>
            </a:r>
            <a:endParaRPr lang="en-US" dirty="0"/>
          </a:p>
        </p:txBody>
      </p:sp>
      <p:pic>
        <p:nvPicPr>
          <p:cNvPr id="6" name="Content Placeholder 5" descr="AktivnostPilo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333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aktivnosti sistema</a:t>
            </a:r>
            <a:endParaRPr lang="en-US" dirty="0"/>
          </a:p>
        </p:txBody>
      </p:sp>
      <p:pic>
        <p:nvPicPr>
          <p:cNvPr id="6" name="Content Placeholder 5" descr="AktivnostSistem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7696199" cy="5413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</a:t>
            </a:r>
            <a:endParaRPr lang="en-US" dirty="0"/>
          </a:p>
        </p:txBody>
      </p:sp>
      <p:pic>
        <p:nvPicPr>
          <p:cNvPr id="4" name="Content Placeholder 3" descr="dijagramKlas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409365" cy="52227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Bridge pattern</a:t>
            </a:r>
            <a:endParaRPr lang="en-US" dirty="0"/>
          </a:p>
        </p:txBody>
      </p:sp>
      <p:pic>
        <p:nvPicPr>
          <p:cNvPr id="4" name="Content Placeholder 3" descr="dijagramKlasaBridgePatter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1802606"/>
            <a:ext cx="6943725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Strategy pattern</a:t>
            </a:r>
            <a:endParaRPr lang="en-US" dirty="0"/>
          </a:p>
        </p:txBody>
      </p:sp>
      <p:pic>
        <p:nvPicPr>
          <p:cNvPr id="4" name="Content Placeholder 3" descr="dijagramKlasaStrategyPatter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676400"/>
            <a:ext cx="7635775" cy="35933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 smtClean="0"/>
              <a:t>Opis 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3432965"/>
          </a:xfrm>
        </p:spPr>
        <p:txBody>
          <a:bodyPr>
            <a:normAutofit fontScale="92500"/>
          </a:bodyPr>
          <a:lstStyle/>
          <a:p>
            <a:r>
              <a:rPr lang="vi-VN" dirty="0" smtClean="0"/>
              <a:t>AircraftECS je sistem za kontrolu okruženja aviona, kako unutrašnjeg tako i vanjskog dijela letjelice. </a:t>
            </a:r>
            <a:endParaRPr lang="bs-Latn-BA" dirty="0" smtClean="0"/>
          </a:p>
          <a:p>
            <a:r>
              <a:rPr lang="vi-VN" dirty="0" smtClean="0"/>
              <a:t>Svrha sistema je da pilotu omogući jednostavniju detekciju greške kao i manuelnu regulaciju u slučaju otkazivanja sistema, što osigurava sigurniji let.</a:t>
            </a:r>
            <a:endParaRPr lang="bs-Latn-BA" dirty="0" smtClean="0"/>
          </a:p>
          <a:p>
            <a:r>
              <a:rPr lang="vi-VN" dirty="0" smtClean="0"/>
              <a:t>Sistem prati određen broj parametara koji se očitavaju sa senzora aviona</a:t>
            </a:r>
            <a:r>
              <a:rPr lang="bs-Latn-BA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</a:t>
            </a:r>
            <a:endParaRPr lang="en-US" dirty="0"/>
          </a:p>
        </p:txBody>
      </p:sp>
      <p:pic>
        <p:nvPicPr>
          <p:cNvPr id="4" name="Content Placeholder 3" descr="FormaGP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50" y="1626394"/>
            <a:ext cx="8124825" cy="4162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 nadgledanje parametara</a:t>
            </a:r>
            <a:endParaRPr lang="en-US" dirty="0"/>
          </a:p>
        </p:txBody>
      </p:sp>
      <p:pic>
        <p:nvPicPr>
          <p:cNvPr id="4" name="Content Placeholder 3" descr="FormaNadgledanjeParametar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25" y="1854994"/>
            <a:ext cx="6924675" cy="3705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 prijave posade</a:t>
            </a:r>
            <a:endParaRPr lang="en-US" dirty="0"/>
          </a:p>
        </p:txBody>
      </p:sp>
      <p:pic>
        <p:nvPicPr>
          <p:cNvPr id="4" name="Content Placeholder 3" descr="FormaPrijavaPosad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496" y="1444625"/>
            <a:ext cx="768513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Forma unos parametara</a:t>
            </a:r>
            <a:endParaRPr lang="en-US" dirty="0"/>
          </a:p>
        </p:txBody>
      </p:sp>
      <p:pic>
        <p:nvPicPr>
          <p:cNvPr id="4" name="Content Placeholder 3" descr="FormaUnosParametar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25" y="1802606"/>
            <a:ext cx="7153275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sekvenci</a:t>
            </a:r>
            <a:endParaRPr lang="en-US" dirty="0"/>
          </a:p>
        </p:txBody>
      </p:sp>
      <p:pic>
        <p:nvPicPr>
          <p:cNvPr id="4" name="Content Placeholder 3" descr="dijagramSekvenc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620" y="1722437"/>
            <a:ext cx="677958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Implementacija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</a:t>
            </a:r>
            <a:r>
              <a:rPr lang="en-US" dirty="0" err="1" smtClean="0"/>
              <a:t>rojekat</a:t>
            </a:r>
            <a:r>
              <a:rPr lang="en-US" dirty="0" smtClean="0"/>
              <a:t> </a:t>
            </a:r>
            <a:r>
              <a:rPr lang="en-US" dirty="0" err="1" smtClean="0"/>
              <a:t>implementiran</a:t>
            </a:r>
            <a:r>
              <a:rPr lang="en-US" dirty="0" smtClean="0"/>
              <a:t> u </a:t>
            </a:r>
            <a:r>
              <a:rPr lang="bs-Latn-BA" smtClean="0"/>
              <a:t>U</a:t>
            </a:r>
            <a:r>
              <a:rPr lang="en-US" smtClean="0"/>
              <a:t>niversal</a:t>
            </a:r>
            <a:r>
              <a:rPr lang="en-US" dirty="0" smtClean="0"/>
              <a:t> </a:t>
            </a:r>
            <a:r>
              <a:rPr lang="en-US" dirty="0" err="1" smtClean="0"/>
              <a:t>aplikaciji</a:t>
            </a:r>
            <a:r>
              <a:rPr lang="bs-Latn-BA" dirty="0" smtClean="0"/>
              <a:t>, uz pomoć programskog paketa Visual studio</a:t>
            </a:r>
          </a:p>
          <a:p>
            <a:r>
              <a:rPr lang="bs-Latn-BA" dirty="0" smtClean="0"/>
              <a:t>Kao eksterni udeđaj je korišten arduino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Spoljašnji parametri: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s-Latn-BA" dirty="0" smtClean="0"/>
              <a:t>Visina aviona</a:t>
            </a:r>
          </a:p>
          <a:p>
            <a:r>
              <a:rPr lang="bs-Latn-BA" dirty="0" smtClean="0"/>
              <a:t>Brzina aviona</a:t>
            </a:r>
          </a:p>
          <a:p>
            <a:r>
              <a:rPr lang="bs-Latn-BA" dirty="0" smtClean="0"/>
              <a:t>Položaj aviona</a:t>
            </a:r>
          </a:p>
          <a:p>
            <a:r>
              <a:rPr lang="bs-Latn-BA" dirty="0" smtClean="0"/>
              <a:t>Kurs aviona</a:t>
            </a:r>
          </a:p>
          <a:p>
            <a:r>
              <a:rPr lang="bs-Latn-BA" dirty="0" smtClean="0"/>
              <a:t>Snaga aviona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s-Latn-BA" dirty="0" smtClean="0"/>
              <a:t>Unutrašnji parametri: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bs-Latn-BA" dirty="0" smtClean="0"/>
              <a:t>Kontrola toplote</a:t>
            </a:r>
          </a:p>
          <a:p>
            <a:r>
              <a:rPr lang="bs-Latn-BA" dirty="0" smtClean="0"/>
              <a:t>Kontrola pritiska</a:t>
            </a:r>
          </a:p>
          <a:p>
            <a:r>
              <a:rPr lang="bs-Latn-BA" dirty="0" smtClean="0"/>
              <a:t>Kontrola kisika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8965" y="457201"/>
            <a:ext cx="8229600" cy="5105399"/>
          </a:xfrm>
        </p:spPr>
        <p:txBody>
          <a:bodyPr>
            <a:normAutofit fontScale="92500" lnSpcReduction="20000"/>
          </a:bodyPr>
          <a:lstStyle/>
          <a:p>
            <a:r>
              <a:rPr lang="vi-VN" dirty="0" smtClean="0"/>
              <a:t>Automatska regulacija se odvija preko sistema u avionu koji nakon što detektuje grešku vezanu za određeni proces preko regulatora upravlja izvršnim organima (ventilima, motorima...).</a:t>
            </a:r>
            <a:endParaRPr lang="bs-Latn-BA" dirty="0" smtClean="0"/>
          </a:p>
          <a:p>
            <a:r>
              <a:rPr lang="vi-VN" dirty="0" smtClean="0"/>
              <a:t> U slučaju da je određeni dio sistema u kvaru, aplikacija daje uvid pilotu gdje je došlo do greške i omogućava mu da manuelno upravlja sistemom u svrhu ispravljanja iste.</a:t>
            </a:r>
          </a:p>
          <a:p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da</a:t>
            </a:r>
            <a:r>
              <a:rPr lang="en-US" dirty="0" smtClean="0"/>
              <a:t> pilot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početku</a:t>
            </a:r>
            <a:r>
              <a:rPr lang="en-US" dirty="0" smtClean="0"/>
              <a:t> </a:t>
            </a:r>
            <a:r>
              <a:rPr lang="en-US" dirty="0" err="1" smtClean="0"/>
              <a:t>unese</a:t>
            </a:r>
            <a:r>
              <a:rPr lang="en-US" dirty="0" smtClean="0"/>
              <a:t> </a:t>
            </a:r>
            <a:r>
              <a:rPr lang="en-US" dirty="0" err="1" smtClean="0"/>
              <a:t>željene</a:t>
            </a:r>
            <a:r>
              <a:rPr lang="en-US" dirty="0" smtClean="0"/>
              <a:t> </a:t>
            </a:r>
            <a:r>
              <a:rPr lang="en-US" dirty="0" err="1" smtClean="0"/>
              <a:t>vrijednosti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čega</a:t>
            </a:r>
            <a:r>
              <a:rPr lang="en-US" dirty="0" smtClean="0"/>
              <a:t> se </a:t>
            </a:r>
            <a:r>
              <a:rPr lang="en-US" dirty="0" err="1" smtClean="0"/>
              <a:t>pali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automatsku</a:t>
            </a:r>
            <a:r>
              <a:rPr lang="en-US" dirty="0" smtClean="0"/>
              <a:t> </a:t>
            </a:r>
            <a:r>
              <a:rPr lang="en-US" dirty="0" err="1" smtClean="0"/>
              <a:t>regulaciju</a:t>
            </a:r>
            <a:r>
              <a:rPr lang="en-US" dirty="0" smtClean="0"/>
              <a:t>.</a:t>
            </a:r>
            <a:endParaRPr lang="bs-Latn-BA" dirty="0" smtClean="0"/>
          </a:p>
          <a:p>
            <a:r>
              <a:rPr lang="en-US" dirty="0" smtClean="0"/>
              <a:t> Pilot je u </a:t>
            </a:r>
            <a:r>
              <a:rPr lang="en-US" dirty="0" err="1" smtClean="0"/>
              <a:t>mogućnosti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u </a:t>
            </a:r>
            <a:r>
              <a:rPr lang="en-US" dirty="0" err="1" smtClean="0"/>
              <a:t>svakom</a:t>
            </a:r>
            <a:r>
              <a:rPr lang="en-US" dirty="0" smtClean="0"/>
              <a:t> </a:t>
            </a:r>
            <a:r>
              <a:rPr lang="en-US" dirty="0" err="1" smtClean="0"/>
              <a:t>trenutku</a:t>
            </a:r>
            <a:r>
              <a:rPr lang="en-US" dirty="0" smtClean="0"/>
              <a:t> </a:t>
            </a:r>
            <a:r>
              <a:rPr lang="en-US" dirty="0" err="1" smtClean="0"/>
              <a:t>prebaci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automatskog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manuelni</a:t>
            </a:r>
            <a:r>
              <a:rPr lang="en-US" dirty="0" smtClean="0"/>
              <a:t> </a:t>
            </a:r>
            <a:r>
              <a:rPr lang="vi-VN" dirty="0" smtClean="0"/>
              <a:t/>
            </a:r>
            <a:br>
              <a:rPr lang="vi-VN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Procesi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3432965"/>
          </a:xfrm>
        </p:spPr>
        <p:txBody>
          <a:bodyPr>
            <a:normAutofit fontScale="85000" lnSpcReduction="20000"/>
          </a:bodyPr>
          <a:lstStyle/>
          <a:p>
            <a:r>
              <a:rPr lang="vi-VN" dirty="0" smtClean="0"/>
              <a:t>Potrebno je da pilot na početku leta unese željene parametre u aplikaciju i uključi sistem za automatsku regulaciju.</a:t>
            </a:r>
            <a:endParaRPr lang="bs-Latn-BA" dirty="0" smtClean="0"/>
          </a:p>
          <a:p>
            <a:r>
              <a:rPr lang="vi-VN" dirty="0" smtClean="0"/>
              <a:t> Nakon što senzori u slučaju greške očitaju vrijednosti koje su izvan granica dozvoljenih, aplikacija aktivira alarm i prikazuje koji dio sistema nije ispravan, na što pilot djeluje tako što prebaci režim rada na ma</a:t>
            </a:r>
            <a:r>
              <a:rPr lang="bs-Latn-BA" dirty="0" smtClean="0"/>
              <a:t>n</a:t>
            </a:r>
            <a:r>
              <a:rPr lang="vi-VN" dirty="0" smtClean="0"/>
              <a:t>uelni.</a:t>
            </a:r>
            <a:endParaRPr lang="bs-Latn-BA" dirty="0" smtClean="0"/>
          </a:p>
          <a:p>
            <a:r>
              <a:rPr lang="vi-VN" dirty="0" smtClean="0"/>
              <a:t> Bitno je napomenuti da je pilot u mogućnosti u svakom trenutku manuelno upravljati procesima u sistemu, bez obzira da li postoji greška ili 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2506060"/>
            <a:ext cx="8001000" cy="4275740"/>
          </a:xfrm>
        </p:spPr>
        <p:txBody>
          <a:bodyPr>
            <a:normAutofit fontScale="92500"/>
          </a:bodyPr>
          <a:lstStyle/>
          <a:p>
            <a:r>
              <a:rPr lang="vi-VN" dirty="0" smtClean="0"/>
              <a:t>Uvid u stanje parametara preko aplikacije također ima i preostali dio posade aviona</a:t>
            </a:r>
            <a:r>
              <a:rPr lang="bs-Latn-BA" dirty="0" smtClean="0"/>
              <a:t>.</a:t>
            </a:r>
            <a:r>
              <a:rPr lang="vi-VN" dirty="0" smtClean="0"/>
              <a:t> </a:t>
            </a:r>
            <a:endParaRPr lang="bs-Latn-BA" dirty="0" smtClean="0"/>
          </a:p>
          <a:p>
            <a:r>
              <a:rPr lang="bs-Latn-BA" dirty="0" smtClean="0"/>
              <a:t>U</a:t>
            </a:r>
            <a:r>
              <a:rPr lang="vi-VN" dirty="0" smtClean="0"/>
              <a:t> slučaju da je došlo do kvara na senzorima koji kontrolišu unutrašnje stanje letjelice kao što su nedostatak kisika ili neregularnosti u kontroli pritiska i toplote, da posada može djelovati u interakciji sa putnicima van pilotske kabine. </a:t>
            </a:r>
            <a:endParaRPr lang="bs-Latn-BA" dirty="0" smtClean="0"/>
          </a:p>
          <a:p>
            <a:r>
              <a:rPr lang="vi-VN" dirty="0" smtClean="0"/>
              <a:t>Takodjer aplikacija dozvoljava polijetanje aviona tek kada je svaki od putnika vezan sigurnosnim pojasom</a:t>
            </a:r>
            <a:r>
              <a:rPr lang="bs-Latn-BA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Funkcionalnosti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13965"/>
          </a:xfrm>
        </p:spPr>
        <p:txBody>
          <a:bodyPr>
            <a:normAutofit fontScale="77500" lnSpcReduction="20000"/>
          </a:bodyPr>
          <a:lstStyle/>
          <a:p>
            <a:r>
              <a:rPr lang="vi-VN" dirty="0" smtClean="0"/>
              <a:t>Provjera da li su svi putnici zavezani sigurnosnim pojasom i ovisno od toga aplikacija daje signalizaciju i omogućava polijetanje aviona</a:t>
            </a:r>
          </a:p>
          <a:p>
            <a:r>
              <a:rPr lang="vi-VN" dirty="0" smtClean="0"/>
              <a:t>Mogućnost unosa željenih parametara sistema i očitanje tekućih</a:t>
            </a:r>
          </a:p>
          <a:p>
            <a:r>
              <a:rPr lang="vi-VN" dirty="0" smtClean="0"/>
              <a:t>Sistem provjerava stanje na senzorima</a:t>
            </a:r>
          </a:p>
          <a:p>
            <a:r>
              <a:rPr lang="vi-VN" dirty="0" smtClean="0"/>
              <a:t>Detektovanje greške u određenom dijelu sistema u slučaju neispravnosti parametara tj. pojavljivanja vrijednosti izvan dozvoljenog opsega</a:t>
            </a:r>
          </a:p>
          <a:p>
            <a:r>
              <a:rPr lang="vi-VN" dirty="0" smtClean="0"/>
              <a:t>Mogućnost odabira režima rada sistema (automatski ili manuelni)</a:t>
            </a:r>
          </a:p>
          <a:p>
            <a:r>
              <a:rPr lang="vi-VN" dirty="0" smtClean="0"/>
              <a:t>Paljenje alarma za slučaj neke neispravnosti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s-Latn-BA" dirty="0" smtClean="0"/>
              <a:t>Akteri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Pilot</a:t>
            </a:r>
          </a:p>
          <a:p>
            <a:r>
              <a:rPr lang="vi-VN" dirty="0" smtClean="0"/>
              <a:t>Kopilot</a:t>
            </a:r>
          </a:p>
          <a:p>
            <a:r>
              <a:rPr lang="vi-VN" dirty="0" smtClean="0"/>
              <a:t>Administrator</a:t>
            </a:r>
            <a:r>
              <a:rPr lang="bs-Latn-BA" dirty="0" smtClean="0"/>
              <a:t> leta</a:t>
            </a:r>
            <a:endParaRPr lang="vi-VN" dirty="0" smtClean="0"/>
          </a:p>
          <a:p>
            <a:r>
              <a:rPr lang="vi-VN" dirty="0" smtClean="0"/>
              <a:t>Stjuardese</a:t>
            </a:r>
            <a:endParaRPr lang="vi-VN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Pilot</a:t>
            </a:r>
            <a:endParaRPr lang="en-US" dirty="0"/>
          </a:p>
        </p:txBody>
      </p:sp>
      <p:pic>
        <p:nvPicPr>
          <p:cNvPr id="7" name="Content Placeholder 6" descr="pilot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57600" y="1371600"/>
            <a:ext cx="5111750" cy="287395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 smtClean="0"/>
              <a:t>Akter koji unosi željene parametre u aplikaciju i prati ispravnost parametara potrebnih za siguran let. </a:t>
            </a:r>
            <a:endParaRPr lang="bs-Latn-BA" dirty="0" smtClean="0"/>
          </a:p>
          <a:p>
            <a:r>
              <a:rPr lang="vi-VN" dirty="0" smtClean="0"/>
              <a:t>Također ima mogućnost manuelnim upravljanjem ako je to potrebno</a:t>
            </a:r>
            <a:r>
              <a:rPr lang="bs-Latn-BA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28-3d-cubes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3028-3d-cubes-powerpoint-template.potx" id="{31EC4B10-1AC8-4272-9787-5C7F5B142AAC}" vid="{C9938D3F-E61D-44C8-8929-DB1180B8F9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3028-3d-cubes-powerpoint-template</Template>
  <TotalTime>819</TotalTime>
  <Words>583</Words>
  <Application>Microsoft Office PowerPoint</Application>
  <PresentationFormat>On-screen Show (4:3)</PresentationFormat>
  <Paragraphs>71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3028-3d-cubes-powerpoint-template</vt:lpstr>
      <vt:lpstr>AircraftECS</vt:lpstr>
      <vt:lpstr>Opis teme</vt:lpstr>
      <vt:lpstr>Slide 3</vt:lpstr>
      <vt:lpstr>Slide 4</vt:lpstr>
      <vt:lpstr>Procesi</vt:lpstr>
      <vt:lpstr>Slide 6</vt:lpstr>
      <vt:lpstr>Funkcionalnosti</vt:lpstr>
      <vt:lpstr>Akteri</vt:lpstr>
      <vt:lpstr>Pilot</vt:lpstr>
      <vt:lpstr>Kopilot</vt:lpstr>
      <vt:lpstr>Administrator leta</vt:lpstr>
      <vt:lpstr>Stjuardese</vt:lpstr>
      <vt:lpstr>Use case dijagram</vt:lpstr>
      <vt:lpstr>Slide 14</vt:lpstr>
      <vt:lpstr>Dijagram aktivnosti pilota</vt:lpstr>
      <vt:lpstr>Dijagram aktivnosti sistema</vt:lpstr>
      <vt:lpstr>Dijagram klasa</vt:lpstr>
      <vt:lpstr>Bridge pattern</vt:lpstr>
      <vt:lpstr>Strategy pattern</vt:lpstr>
      <vt:lpstr>Forma</vt:lpstr>
      <vt:lpstr>Forma nadgledanje parametara</vt:lpstr>
      <vt:lpstr>Forma prijave posade</vt:lpstr>
      <vt:lpstr>Forma unos parametara</vt:lpstr>
      <vt:lpstr>Dijagram sekvenci</vt:lpstr>
      <vt:lpstr>Implementacija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AircraftECS</dc:title>
  <dc:creator>Meliha Mesanovic</dc:creator>
  <cp:lastModifiedBy>Meliha Mesanovic</cp:lastModifiedBy>
  <cp:revision>9</cp:revision>
  <dcterms:created xsi:type="dcterms:W3CDTF">2016-05-31T20:29:25Z</dcterms:created>
  <dcterms:modified xsi:type="dcterms:W3CDTF">2016-06-08T16:37:33Z</dcterms:modified>
</cp:coreProperties>
</file>