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Špijunska agencija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/>
              <a:t>Tim BRAT-741 (B</a:t>
            </a:r>
            <a:r>
              <a:rPr lang="bs-Latn-BA" sz="1400" dirty="0" smtClean="0"/>
              <a:t>esim Arnautović, </a:t>
            </a:r>
            <a:r>
              <a:rPr lang="bs-Latn-BA" dirty="0" smtClean="0"/>
              <a:t>R</a:t>
            </a:r>
            <a:r>
              <a:rPr lang="bs-Latn-BA" sz="1400" dirty="0" smtClean="0"/>
              <a:t>ijad muminović, </a:t>
            </a:r>
            <a:r>
              <a:rPr lang="bs-Latn-BA" dirty="0" smtClean="0"/>
              <a:t>A</a:t>
            </a:r>
            <a:r>
              <a:rPr lang="bs-Latn-BA" sz="1400" dirty="0" smtClean="0"/>
              <a:t>mar čivgin, </a:t>
            </a:r>
            <a:r>
              <a:rPr lang="bs-Latn-BA" dirty="0" smtClean="0"/>
              <a:t>T</a:t>
            </a:r>
            <a:r>
              <a:rPr lang="bs-Latn-BA" sz="1400" dirty="0" smtClean="0"/>
              <a:t>arik pljevljaković &amp; </a:t>
            </a:r>
            <a:r>
              <a:rPr lang="bs-Latn-BA" dirty="0" smtClean="0"/>
              <a:t>op amp 741)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2172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2" y="2522149"/>
            <a:ext cx="9404723" cy="1400530"/>
          </a:xfrm>
        </p:spPr>
        <p:txBody>
          <a:bodyPr/>
          <a:lstStyle/>
          <a:p>
            <a:r>
              <a:rPr lang="bs-Latn-BA" dirty="0" smtClean="0"/>
              <a:t>Kreiranje misije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35" y="0"/>
            <a:ext cx="5721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27" y="2361728"/>
            <a:ext cx="9404723" cy="1400530"/>
          </a:xfrm>
        </p:spPr>
        <p:txBody>
          <a:bodyPr/>
          <a:lstStyle/>
          <a:p>
            <a:r>
              <a:rPr lang="bs-Latn-BA" dirty="0" smtClean="0"/>
              <a:t>Nadgledanje</a:t>
            </a:r>
            <a:br>
              <a:rPr lang="bs-Latn-BA" dirty="0" smtClean="0"/>
            </a:br>
            <a:r>
              <a:rPr lang="bs-Latn-BA" dirty="0" smtClean="0"/>
              <a:t>misije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54" y="641686"/>
            <a:ext cx="7452501" cy="56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79" y="2377771"/>
            <a:ext cx="9404723" cy="1400530"/>
          </a:xfrm>
        </p:spPr>
        <p:txBody>
          <a:bodyPr/>
          <a:lstStyle/>
          <a:p>
            <a:r>
              <a:rPr lang="bs-Latn-BA" dirty="0" smtClean="0"/>
              <a:t>Obrada</a:t>
            </a:r>
            <a:br>
              <a:rPr lang="bs-Latn-BA" dirty="0" smtClean="0"/>
            </a:br>
            <a:r>
              <a:rPr lang="bs-Latn-BA" dirty="0" smtClean="0"/>
              <a:t>informacija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25" y="0"/>
            <a:ext cx="51720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klasa</a:t>
            </a:r>
            <a:endParaRPr lang="bs-Latn-B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7" y="1152983"/>
            <a:ext cx="9632031" cy="56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klasa - MVVM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31" y="1152983"/>
            <a:ext cx="6515912" cy="55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Design patterni koji su se primjenili na dijagrame klasa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Observer: </a:t>
            </a:r>
            <a:r>
              <a:rPr lang="en-GB" dirty="0" err="1"/>
              <a:t>stvara</a:t>
            </a:r>
            <a:r>
              <a:rPr lang="en-GB" dirty="0"/>
              <a:t> </a:t>
            </a:r>
            <a:r>
              <a:rPr lang="en-GB" dirty="0" err="1"/>
              <a:t>ovisnost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/>
              <a:t>određenih</a:t>
            </a:r>
            <a:r>
              <a:rPr lang="en-GB" dirty="0"/>
              <a:t> </a:t>
            </a:r>
            <a:r>
              <a:rPr lang="en-GB" dirty="0" err="1"/>
              <a:t>objekata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</a:t>
            </a:r>
            <a:r>
              <a:rPr lang="en-GB" dirty="0" smtClean="0"/>
              <a:t>da</a:t>
            </a:r>
            <a:r>
              <a:rPr lang="bs-Latn-BA" dirty="0" smtClean="0"/>
              <a:t>,</a:t>
            </a:r>
            <a:r>
              <a:rPr lang="en-GB" dirty="0" smtClean="0"/>
              <a:t> </a:t>
            </a:r>
            <a:r>
              <a:rPr lang="en-GB" dirty="0" err="1"/>
              <a:t>kada</a:t>
            </a:r>
            <a:r>
              <a:rPr lang="en-GB" dirty="0"/>
              <a:t> se </a:t>
            </a:r>
            <a:r>
              <a:rPr lang="en-GB" dirty="0" err="1"/>
              <a:t>promjeni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 </a:t>
            </a:r>
            <a:r>
              <a:rPr lang="en-GB" dirty="0" err="1"/>
              <a:t>jednog</a:t>
            </a:r>
            <a:r>
              <a:rPr lang="en-GB" dirty="0"/>
              <a:t>, </a:t>
            </a:r>
            <a:r>
              <a:rPr lang="en-GB" dirty="0" err="1"/>
              <a:t>automatski</a:t>
            </a:r>
            <a:r>
              <a:rPr lang="en-GB" dirty="0"/>
              <a:t> se </a:t>
            </a:r>
            <a:r>
              <a:rPr lang="en-GB" dirty="0" err="1"/>
              <a:t>mijenja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 </a:t>
            </a:r>
            <a:r>
              <a:rPr lang="en-GB" dirty="0" err="1" smtClean="0"/>
              <a:t>ostalih</a:t>
            </a:r>
            <a:endParaRPr lang="bs-Latn-BA" dirty="0" smtClean="0"/>
          </a:p>
          <a:p>
            <a:r>
              <a:rPr lang="bs-Latn-BA" dirty="0" smtClean="0"/>
              <a:t>Strategy: </a:t>
            </a:r>
            <a:r>
              <a:rPr lang="en-GB" dirty="0" err="1"/>
              <a:t>definiše</a:t>
            </a:r>
            <a:r>
              <a:rPr lang="en-GB" dirty="0"/>
              <a:t> </a:t>
            </a:r>
            <a:r>
              <a:rPr lang="en-GB" dirty="0" err="1"/>
              <a:t>različite</a:t>
            </a:r>
            <a:r>
              <a:rPr lang="en-GB" dirty="0"/>
              <a:t> </a:t>
            </a:r>
            <a:r>
              <a:rPr lang="en-GB" dirty="0" err="1"/>
              <a:t>algoritme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naizmjenično</a:t>
            </a:r>
            <a:r>
              <a:rPr lang="en-GB" dirty="0"/>
              <a:t> </a:t>
            </a:r>
            <a:r>
              <a:rPr lang="en-GB" dirty="0" err="1"/>
              <a:t>koristiti</a:t>
            </a:r>
            <a:r>
              <a:rPr lang="en-GB" dirty="0"/>
              <a:t> </a:t>
            </a:r>
            <a:endParaRPr lang="bs-Latn-BA" dirty="0" smtClean="0"/>
          </a:p>
          <a:p>
            <a:r>
              <a:rPr lang="bs-Latn-BA" dirty="0" smtClean="0"/>
              <a:t>State: </a:t>
            </a:r>
            <a:r>
              <a:rPr lang="bs-Latn-BA" dirty="0"/>
              <a:t>implementira state machine (mehanizam stanja), tako sto se svako individualno stanje implementira kao derivirana klasa </a:t>
            </a:r>
            <a:r>
              <a:rPr lang="bs-Latn-BA" dirty="0" smtClean="0"/>
              <a:t>interfejsa, </a:t>
            </a:r>
            <a:r>
              <a:rPr lang="pt-BR" dirty="0" smtClean="0"/>
              <a:t>a </a:t>
            </a:r>
            <a:r>
              <a:rPr lang="pt-BR" dirty="0"/>
              <a:t>prelasci izmedju stanja kao metode</a:t>
            </a:r>
            <a:endParaRPr lang="bs-Latn-BA" dirty="0" smtClean="0"/>
          </a:p>
          <a:p>
            <a:r>
              <a:rPr lang="bs-Latn-BA" dirty="0" smtClean="0"/>
              <a:t>Dekorator: </a:t>
            </a:r>
            <a:r>
              <a:rPr lang="bs-Latn-BA" dirty="0"/>
              <a:t>dopušta dodavanje nekog ponašanja individualnom </a:t>
            </a:r>
            <a:r>
              <a:rPr lang="bs-Latn-BA" dirty="0" smtClean="0"/>
              <a:t>objektu </a:t>
            </a:r>
            <a:r>
              <a:rPr lang="bs-Latn-BA" dirty="0"/>
              <a:t>bez da naruši/promijeni ponašanja drugih objekata iste klase</a:t>
            </a:r>
          </a:p>
        </p:txBody>
      </p:sp>
    </p:spTree>
    <p:extLst>
      <p:ext uri="{BB962C8B-B14F-4D97-AF65-F5344CB8AC3E}">
        <p14:creationId xmlns:p14="http://schemas.microsoft.com/office/powerpoint/2010/main" val="9256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Observer pattern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43" y="1416148"/>
            <a:ext cx="9095662" cy="44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Strategy pattern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6" y="1358032"/>
            <a:ext cx="10909207" cy="50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State pattern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0" y="1283368"/>
            <a:ext cx="8873637" cy="50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Dekorator pattern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8" y="1267327"/>
            <a:ext cx="9389671" cy="53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Opis projekta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Ova aplikacija napravljena je </a:t>
            </a:r>
            <a:r>
              <a:rPr lang="bs-Latn-BA" dirty="0"/>
              <a:t>sa ciljem da se klijentima olakša proces naručivanja usluga ili vrši proces dobavljanja informacija i podataka o metama. </a:t>
            </a:r>
            <a:endParaRPr lang="bs-Latn-BA" dirty="0" smtClean="0"/>
          </a:p>
          <a:p>
            <a:r>
              <a:rPr lang="bs-Latn-BA" dirty="0" smtClean="0"/>
              <a:t>Mete </a:t>
            </a:r>
            <a:r>
              <a:rPr lang="bs-Latn-BA" dirty="0"/>
              <a:t>mogu biti različitog tipa, od pojedinaca do većih organizacija i vlada. </a:t>
            </a:r>
            <a:endParaRPr lang="bs-Latn-BA" dirty="0" smtClean="0"/>
          </a:p>
          <a:p>
            <a:r>
              <a:rPr lang="bs-Latn-BA" dirty="0" smtClean="0"/>
              <a:t>Kroz </a:t>
            </a:r>
            <a:r>
              <a:rPr lang="bs-Latn-BA" dirty="0"/>
              <a:t>ovaj sistem korisnik može da prati trenutno stanje misije i zadaje nove zadatke, tokom samog trajanja misije. </a:t>
            </a:r>
            <a:endParaRPr lang="bs-Latn-BA" dirty="0" smtClean="0"/>
          </a:p>
          <a:p>
            <a:r>
              <a:rPr lang="bs-Latn-BA" dirty="0" smtClean="0"/>
              <a:t>Ovaj </a:t>
            </a:r>
            <a:r>
              <a:rPr lang="bs-Latn-BA" dirty="0"/>
              <a:t>sistem nije na prodaju, a i sumnjamo da možete priuštiti naše usluge.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181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Projektni zadatak 9 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Posljednji projektni zadatak uključivao je pravljenje slijedeća 3 UML dijagrama</a:t>
            </a:r>
          </a:p>
          <a:p>
            <a:pPr lvl="1"/>
            <a:r>
              <a:rPr lang="bs-Latn-BA" dirty="0" smtClean="0"/>
              <a:t>Dijagram paketa</a:t>
            </a:r>
          </a:p>
          <a:p>
            <a:pPr lvl="1"/>
            <a:r>
              <a:rPr lang="bs-Latn-BA" dirty="0" smtClean="0"/>
              <a:t>Dijagram komponenti</a:t>
            </a:r>
          </a:p>
          <a:p>
            <a:pPr lvl="1"/>
            <a:r>
              <a:rPr lang="bs-Latn-BA" dirty="0" smtClean="0"/>
              <a:t>Dijagram raspoređivanja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2182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paketa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05" y="1318772"/>
            <a:ext cx="8714286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komponenti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45" y="1313776"/>
            <a:ext cx="8742857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raspoređivanja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48" y="1297030"/>
            <a:ext cx="6243314" cy="52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Realizacija aplikacije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Aplikacija će se realizirati korištenjem Visual Studio platforme (tačnije Universal Windows Aplication)</a:t>
            </a:r>
          </a:p>
          <a:p>
            <a:r>
              <a:rPr lang="bs-Latn-BA" dirty="0" smtClean="0"/>
              <a:t>Zbog manjka znanja koristit će se lista za čuvanje podataka umjesto baze podataka</a:t>
            </a:r>
          </a:p>
          <a:p>
            <a:r>
              <a:rPr lang="bs-Latn-BA" dirty="0" smtClean="0"/>
              <a:t>Eksterni objekti koje će aplikacija koristiti:</a:t>
            </a:r>
          </a:p>
          <a:p>
            <a:pPr lvl="1"/>
            <a:r>
              <a:rPr lang="bs-Latn-BA" dirty="0" smtClean="0"/>
              <a:t>GPS</a:t>
            </a:r>
          </a:p>
          <a:p>
            <a:pPr lvl="1"/>
            <a:r>
              <a:rPr lang="bs-Latn-BA" smtClean="0"/>
              <a:t>Arduino</a:t>
            </a:r>
            <a:endParaRPr lang="bs-Latn-BA" dirty="0"/>
          </a:p>
          <a:p>
            <a:r>
              <a:rPr lang="bs-Latn-BA" dirty="0" smtClean="0"/>
              <a:t>Na slijedećih par slajdova možete vidjeti izgled nekih od formi aplikacije. Uživajte :D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5030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Forma za log in i uspješan log in</a:t>
            </a:r>
            <a:br>
              <a:rPr lang="bs-Latn-BA" dirty="0" smtClean="0"/>
            </a:b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63579"/>
            <a:ext cx="4311316" cy="5133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6" y="1363579"/>
            <a:ext cx="4318084" cy="51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Responsive i korištenje GPS-a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5687254" cy="3946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59" y="1345488"/>
            <a:ext cx="4180023" cy="524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Forma za registraciju</a:t>
            </a:r>
            <a:endParaRPr lang="bs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44" y="1291390"/>
            <a:ext cx="4190686" cy="50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Hvala na pažnji!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s-Latn-BA" dirty="0" smtClean="0"/>
              <a:t>Ova prezentacija će se uništiti u roku od 1.5 godina.</a:t>
            </a:r>
          </a:p>
          <a:p>
            <a:endParaRPr lang="bs-Latn-BA" dirty="0"/>
          </a:p>
          <a:p>
            <a:r>
              <a:rPr lang="bs-Latn-BA" sz="1100" dirty="0" smtClean="0"/>
              <a:t>Veliki B.R.A.T. </a:t>
            </a:r>
            <a:r>
              <a:rPr lang="bs-Latn-BA" sz="1100" dirty="0"/>
              <a:t>v</a:t>
            </a:r>
            <a:r>
              <a:rPr lang="bs-Latn-BA" sz="1100" dirty="0" smtClean="0"/>
              <a:t>as gleda.</a:t>
            </a:r>
            <a:endParaRPr lang="bs-Latn-BA" sz="1100" dirty="0"/>
          </a:p>
        </p:txBody>
      </p:sp>
    </p:spTree>
    <p:extLst>
      <p:ext uri="{BB962C8B-B14F-4D97-AF65-F5344CB8AC3E}">
        <p14:creationId xmlns:p14="http://schemas.microsoft.com/office/powerpoint/2010/main" val="22193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Funkcionalnosti koje nudimo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Različiti nivoi pristupa </a:t>
            </a:r>
            <a:r>
              <a:rPr lang="bs-Latn-BA" dirty="0" smtClean="0"/>
              <a:t>aplikaciji i sistemu</a:t>
            </a:r>
          </a:p>
          <a:p>
            <a:r>
              <a:rPr lang="bs-Latn-BA" dirty="0"/>
              <a:t>Modul za kontaktiranje agencije</a:t>
            </a:r>
          </a:p>
          <a:p>
            <a:r>
              <a:rPr lang="bs-Latn-BA" dirty="0"/>
              <a:t>Modul za kontrolu misije</a:t>
            </a:r>
          </a:p>
          <a:p>
            <a:r>
              <a:rPr lang="bs-Latn-BA" dirty="0"/>
              <a:t>Modul za kontaktiranje vanjskih </a:t>
            </a:r>
            <a:r>
              <a:rPr lang="bs-Latn-BA" dirty="0" smtClean="0"/>
              <a:t>aktera</a:t>
            </a:r>
          </a:p>
          <a:p>
            <a:pPr lvl="1"/>
            <a:r>
              <a:rPr lang="bs-Latn-BA" dirty="0"/>
              <a:t>Kontaktiranje vojske</a:t>
            </a:r>
          </a:p>
          <a:p>
            <a:pPr lvl="1"/>
            <a:r>
              <a:rPr lang="bs-Latn-BA" dirty="0"/>
              <a:t>Kontaktiranje kineskih hakera</a:t>
            </a:r>
          </a:p>
          <a:p>
            <a:pPr lvl="1"/>
            <a:endParaRPr lang="bs-Latn-BA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260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Ko upravlja našom agencijom?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Direktor (Veliki B.R.A.T)</a:t>
            </a:r>
          </a:p>
          <a:p>
            <a:r>
              <a:rPr lang="bs-Latn-BA" dirty="0" smtClean="0"/>
              <a:t>Menadžer (ima više </a:t>
            </a:r>
            <a:r>
              <a:rPr lang="bs-Latn-BA" smtClean="0"/>
              <a:t>obaveza nego </a:t>
            </a:r>
            <a:r>
              <a:rPr lang="bs-Latn-BA" dirty="0" smtClean="0"/>
              <a:t>Direktor, ali i dalje ima manju platu)</a:t>
            </a:r>
          </a:p>
          <a:p>
            <a:r>
              <a:rPr lang="bs-Latn-BA" dirty="0" smtClean="0"/>
              <a:t>Agenti 00x (specijalni agenti, oni su vođe timova)</a:t>
            </a:r>
          </a:p>
          <a:p>
            <a:r>
              <a:rPr lang="bs-Latn-BA" dirty="0" smtClean="0"/>
              <a:t>Niži Agenti (obična raja, učestvuju u izvršavanju misije)</a:t>
            </a:r>
          </a:p>
          <a:p>
            <a:r>
              <a:rPr lang="bs-Latn-BA" dirty="0" smtClean="0"/>
              <a:t>Klijent (koji naručuje misije)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295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Use-Case dijagram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" y="1360347"/>
            <a:ext cx="9524248" cy="51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Scenarij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50703"/>
          </a:xfrm>
        </p:spPr>
        <p:txBody>
          <a:bodyPr/>
          <a:lstStyle/>
          <a:p>
            <a:r>
              <a:rPr lang="bs-Latn-BA" dirty="0" smtClean="0"/>
              <a:t>Nakon urađenog Use-Case dijagrama uradili smo scenarije za par mogućih događaja, na sljedećoj slici možete vidjeti jedan od njih.</a:t>
            </a:r>
            <a:endParaRPr lang="bs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41" y="3103291"/>
            <a:ext cx="7032461" cy="2719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9950" y="6022954"/>
            <a:ext cx="505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Opis dogođaja čiji scenarij obrađujemo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000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Scenarij – predviđeni tok događaja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30" y="1302918"/>
            <a:ext cx="6083283" cy="53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Scenarij – alterantivni tok događaja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68" y="2012783"/>
            <a:ext cx="6890539" cy="31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aktivnosti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Sljedeći zadatak sa kojim smo se susreli bio je pravljenje dijagrama aktivnosti.</a:t>
            </a:r>
          </a:p>
          <a:p>
            <a:r>
              <a:rPr lang="bs-Latn-BA" dirty="0" smtClean="0"/>
              <a:t>Napravljeni su dijagrami za sljedeće slučajeve:</a:t>
            </a:r>
          </a:p>
          <a:p>
            <a:pPr lvl="1"/>
            <a:r>
              <a:rPr lang="bs-Latn-BA" dirty="0" smtClean="0"/>
              <a:t>Kreiranje misije</a:t>
            </a:r>
          </a:p>
          <a:p>
            <a:pPr lvl="1"/>
            <a:r>
              <a:rPr lang="bs-Latn-BA" dirty="0" smtClean="0"/>
              <a:t>Nadgledanje misije</a:t>
            </a:r>
          </a:p>
          <a:p>
            <a:pPr lvl="1"/>
            <a:r>
              <a:rPr lang="bs-Latn-BA" dirty="0" smtClean="0"/>
              <a:t>Obrada informacija</a:t>
            </a:r>
          </a:p>
          <a:p>
            <a:pPr lvl="1"/>
            <a:r>
              <a:rPr lang="bs-Latn-BA" dirty="0" smtClean="0"/>
              <a:t>Održavanje i nabavka opreme</a:t>
            </a:r>
          </a:p>
          <a:p>
            <a:pPr lvl="1"/>
            <a:r>
              <a:rPr lang="bs-Latn-BA" dirty="0" smtClean="0"/>
              <a:t>Unajmljivanje agenata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2535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464</Words>
  <Application>Microsoft Office PowerPoint</Application>
  <PresentationFormat>Custom</PresentationFormat>
  <Paragraphs>70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Ion</vt:lpstr>
      <vt:lpstr>Špijunska agencija</vt:lpstr>
      <vt:lpstr>Opis projekta</vt:lpstr>
      <vt:lpstr>Funkcionalnosti koje nudimo</vt:lpstr>
      <vt:lpstr>Ko upravlja našom agencijom?</vt:lpstr>
      <vt:lpstr>Use-Case dijagram</vt:lpstr>
      <vt:lpstr>Scenarij</vt:lpstr>
      <vt:lpstr>Scenarij – predviđeni tok događaja</vt:lpstr>
      <vt:lpstr>Scenarij – alterantivni tok događaja</vt:lpstr>
      <vt:lpstr>Dijagram aktivnosti</vt:lpstr>
      <vt:lpstr>Kreiranje misije</vt:lpstr>
      <vt:lpstr>Nadgledanje misije</vt:lpstr>
      <vt:lpstr>Obrada informacija</vt:lpstr>
      <vt:lpstr>Dijagram klasa</vt:lpstr>
      <vt:lpstr>Dijagram klasa - MVVM</vt:lpstr>
      <vt:lpstr>Design patterni koji su se primjenili na dijagrame klasa</vt:lpstr>
      <vt:lpstr>Observer pattern</vt:lpstr>
      <vt:lpstr>Strategy pattern</vt:lpstr>
      <vt:lpstr>State pattern</vt:lpstr>
      <vt:lpstr>Dekorator pattern</vt:lpstr>
      <vt:lpstr>Projektni zadatak 9 </vt:lpstr>
      <vt:lpstr>Dijagram paketa</vt:lpstr>
      <vt:lpstr>Dijagram komponenti</vt:lpstr>
      <vt:lpstr>Dijagram raspoređivanja</vt:lpstr>
      <vt:lpstr>Realizacija aplikacije</vt:lpstr>
      <vt:lpstr>Forma za log in i uspješan log in </vt:lpstr>
      <vt:lpstr>Responsive i korištenje GPS-a</vt:lpstr>
      <vt:lpstr>Forma za registraciju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Špijunska agencija</dc:title>
  <dc:creator>Besim Arnautović</dc:creator>
  <cp:lastModifiedBy>Tarik</cp:lastModifiedBy>
  <cp:revision>12</cp:revision>
  <dcterms:created xsi:type="dcterms:W3CDTF">2016-05-31T19:46:37Z</dcterms:created>
  <dcterms:modified xsi:type="dcterms:W3CDTF">2016-05-31T21:39:55Z</dcterms:modified>
</cp:coreProperties>
</file>