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64" r:id="rId2"/>
    <p:sldId id="265" r:id="rId3"/>
    <p:sldId id="266" r:id="rId4"/>
    <p:sldId id="267" r:id="rId5"/>
    <p:sldId id="268" r:id="rId6"/>
    <p:sldId id="284" r:id="rId7"/>
    <p:sldId id="283" r:id="rId8"/>
    <p:sldId id="270" r:id="rId9"/>
    <p:sldId id="269" r:id="rId10"/>
    <p:sldId id="271" r:id="rId11"/>
    <p:sldId id="272" r:id="rId12"/>
    <p:sldId id="276" r:id="rId13"/>
    <p:sldId id="277" r:id="rId14"/>
    <p:sldId id="278" r:id="rId15"/>
    <p:sldId id="279" r:id="rId16"/>
    <p:sldId id="273" r:id="rId17"/>
    <p:sldId id="282" r:id="rId18"/>
    <p:sldId id="274" r:id="rId19"/>
    <p:sldId id="275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4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BE5C4-1469-49B9-8602-794164E58768}" type="datetimeFigureOut">
              <a:rPr lang="en-US" smtClean="0"/>
              <a:t>24-May-16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B2EAE-88B3-42AB-9598-6A4E3C897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13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43200" cy="2704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640" y="45560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1806-4AD7-4803-98FE-EB85374BC01A}" type="datetimeFigureOut">
              <a:rPr lang="en-US" smtClean="0"/>
              <a:t>24-May-16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s-Latn-BA" dirty="0"/>
              <a:t>HTim – RentACar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bs-Latn-BA" dirty="0"/>
              <a:t>OOAD, grupa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9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07"/>
            <a:ext cx="2769331" cy="273056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6986" y="500062"/>
            <a:ext cx="78868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19643"/>
            <a:ext cx="10515600" cy="3757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01806-4AD7-4803-98FE-EB85374BC01A}" type="datetimeFigureOut">
              <a:rPr lang="en-US" smtClean="0"/>
              <a:t>24-May-16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5C265-ED4A-4BC7-AD24-660869BB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9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640" y="455600"/>
            <a:ext cx="8751073" cy="1325563"/>
          </a:xfrm>
        </p:spPr>
        <p:txBody>
          <a:bodyPr>
            <a:normAutofit/>
          </a:bodyPr>
          <a:lstStyle/>
          <a:p>
            <a:pPr algn="ctr"/>
            <a:r>
              <a:rPr lang="bs-Latn-BA" sz="3600" b="1" dirty="0"/>
              <a:t>Projektni zadatak - OOAD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97495" y="6483771"/>
            <a:ext cx="209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17. 05. 2016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6488668"/>
            <a:ext cx="234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HTim – RentACar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9117495" y="6483771"/>
            <a:ext cx="204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OOAD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97495" y="3455361"/>
            <a:ext cx="72694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2400" b="1" dirty="0"/>
              <a:t>Tim</a:t>
            </a:r>
            <a:r>
              <a:rPr lang="bs-Latn-BA" sz="2400" dirty="0"/>
              <a:t>: Htim</a:t>
            </a:r>
          </a:p>
          <a:p>
            <a:r>
              <a:rPr lang="bs-Latn-BA" sz="2400" b="1" dirty="0"/>
              <a:t>Tema</a:t>
            </a:r>
            <a:r>
              <a:rPr lang="bs-Latn-BA" sz="2400" dirty="0"/>
              <a:t>: Rent a car</a:t>
            </a:r>
            <a:endParaRPr lang="bs-Latn-BA" sz="2400" b="1" dirty="0"/>
          </a:p>
          <a:p>
            <a:r>
              <a:rPr lang="bs-Latn-BA" sz="2400" b="1" dirty="0"/>
              <a:t>Članovi</a:t>
            </a:r>
            <a:r>
              <a:rPr lang="bs-Latn-BA" sz="2400" dirty="0"/>
              <a:t> </a:t>
            </a:r>
            <a:r>
              <a:rPr lang="bs-Latn-BA" sz="2400" b="1" dirty="0"/>
              <a:t>tima</a:t>
            </a:r>
            <a:r>
              <a:rPr lang="bs-Latn-BA" sz="2400" dirty="0"/>
              <a:t>:</a:t>
            </a:r>
          </a:p>
          <a:p>
            <a:r>
              <a:rPr lang="bs-Latn-BA" sz="2400" dirty="0"/>
              <a:t>	     - Delila Halilović</a:t>
            </a:r>
          </a:p>
          <a:p>
            <a:r>
              <a:rPr lang="bs-Latn-BA" sz="2400" dirty="0"/>
              <a:t>	     - Sumejja Halilović</a:t>
            </a:r>
          </a:p>
          <a:p>
            <a:r>
              <a:rPr lang="bs-Latn-BA" sz="2400" dirty="0"/>
              <a:t>	     - Belma Homarac</a:t>
            </a:r>
          </a:p>
          <a:p>
            <a:r>
              <a:rPr lang="bs-Latn-BA" sz="2400" dirty="0"/>
              <a:t>	     - Selmir Hasanović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917635" y="3455361"/>
            <a:ext cx="50490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2400" b="1" dirty="0"/>
              <a:t>Kurs: </a:t>
            </a:r>
            <a:r>
              <a:rPr lang="bs-Latn-BA" sz="2400" dirty="0"/>
              <a:t>Objektno orijentirana analiza i dizajn</a:t>
            </a:r>
          </a:p>
          <a:p>
            <a:endParaRPr lang="bs-Latn-BA" sz="2400" b="1" dirty="0"/>
          </a:p>
          <a:p>
            <a:r>
              <a:rPr lang="bs-Latn-BA" sz="2400" b="1" dirty="0"/>
              <a:t>Profesorica: </a:t>
            </a:r>
            <a:r>
              <a:rPr lang="bs-Latn-BA" sz="2400" dirty="0"/>
              <a:t>R. prof. dr. Dženana Đonko, dipl. ing. el.</a:t>
            </a:r>
          </a:p>
          <a:p>
            <a:endParaRPr lang="bs-Latn-BA" sz="2400" b="1" dirty="0"/>
          </a:p>
          <a:p>
            <a:r>
              <a:rPr lang="bs-Latn-BA" sz="2400" b="1" dirty="0"/>
              <a:t>Asistent: </a:t>
            </a:r>
            <a:r>
              <a:rPr lang="bs-Latn-BA" sz="2400" dirty="0"/>
              <a:t>Asis. Emir Cogo, B.E.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7924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640" y="455600"/>
            <a:ext cx="8830586" cy="1325563"/>
          </a:xfrm>
        </p:spPr>
        <p:txBody>
          <a:bodyPr>
            <a:normAutofit/>
          </a:bodyPr>
          <a:lstStyle/>
          <a:p>
            <a:pPr algn="ctr"/>
            <a:r>
              <a:rPr lang="bs-Latn-BA" sz="3600" b="1" dirty="0"/>
              <a:t>Implementacija sistema - aktivnosti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97495" y="6483771"/>
            <a:ext cx="209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17. 05. 2016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6488668"/>
            <a:ext cx="234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HTim – RentACar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9117495" y="6483771"/>
            <a:ext cx="204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OOAD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15640" y="2591136"/>
            <a:ext cx="942229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bs-Latn-BA" sz="2400" dirty="0"/>
              <a:t>Dijagrami aktivnosti predstavljaju način rada RentACar sistema.</a:t>
            </a:r>
          </a:p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bs-Latn-BA" sz="2400" dirty="0"/>
              <a:t>Za razradu sistema iskoristili smo četiri dijagrama aktivnosti:</a:t>
            </a:r>
          </a:p>
          <a:p>
            <a:pPr marL="800100" lvl="1" indent="-342900">
              <a:spcAft>
                <a:spcPts val="1200"/>
              </a:spcAft>
              <a:buFontTx/>
              <a:buChar char="-"/>
            </a:pPr>
            <a:r>
              <a:rPr lang="bs-Latn-BA" sz="2400" dirty="0"/>
              <a:t>Nabavka vozila i ažuriranje kataloga;</a:t>
            </a:r>
          </a:p>
          <a:p>
            <a:pPr marL="800100" lvl="1" indent="-342900">
              <a:spcAft>
                <a:spcPts val="1200"/>
              </a:spcAft>
              <a:buFontTx/>
              <a:buChar char="-"/>
            </a:pPr>
            <a:r>
              <a:rPr lang="bs-Latn-BA" sz="2400" dirty="0"/>
              <a:t>Registracija korisnika;</a:t>
            </a:r>
          </a:p>
          <a:p>
            <a:pPr marL="800100" lvl="1" indent="-342900">
              <a:spcAft>
                <a:spcPts val="1200"/>
              </a:spcAft>
              <a:buFontTx/>
              <a:buChar char="-"/>
            </a:pPr>
            <a:r>
              <a:rPr lang="bs-Latn-BA" sz="2400" dirty="0"/>
              <a:t>Zahtjev za iznajmljivanje i rezervaciju;</a:t>
            </a:r>
          </a:p>
          <a:p>
            <a:pPr marL="800100" lvl="1" indent="-342900">
              <a:spcAft>
                <a:spcPts val="1200"/>
              </a:spcAft>
              <a:buFontTx/>
              <a:buChar char="-"/>
            </a:pPr>
            <a:r>
              <a:rPr lang="bs-Latn-BA" sz="2400" dirty="0"/>
              <a:t>Iznajmljivanje vozila (na sljedećem slajdu).</a:t>
            </a:r>
          </a:p>
        </p:txBody>
      </p:sp>
    </p:spTree>
    <p:extLst>
      <p:ext uri="{BB962C8B-B14F-4D97-AF65-F5344CB8AC3E}">
        <p14:creationId xmlns:p14="http://schemas.microsoft.com/office/powerpoint/2010/main" val="3361624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7495" y="6483771"/>
            <a:ext cx="209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17. 05. 2016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6488668"/>
            <a:ext cx="234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HTim – RentACar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9117495" y="6483771"/>
            <a:ext cx="204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OOAD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557" y="124454"/>
            <a:ext cx="4601539" cy="635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17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640" y="455600"/>
            <a:ext cx="8830586" cy="1325563"/>
          </a:xfrm>
        </p:spPr>
        <p:txBody>
          <a:bodyPr>
            <a:normAutofit/>
          </a:bodyPr>
          <a:lstStyle/>
          <a:p>
            <a:pPr algn="ctr"/>
            <a:r>
              <a:rPr lang="bs-Latn-BA" sz="3600" b="1" dirty="0"/>
              <a:t>Implementacija sistema - scenariji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97495" y="6483771"/>
            <a:ext cx="209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17. 05. 2016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6488668"/>
            <a:ext cx="234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HTim – RentACar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9117495" y="6483771"/>
            <a:ext cx="204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OOAD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15640" y="2591136"/>
            <a:ext cx="9422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bs-Latn-BA" sz="2400" dirty="0"/>
              <a:t>Registracija korisnika.</a:t>
            </a:r>
          </a:p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bs-Latn-BA" sz="2400" dirty="0"/>
              <a:t>Rezervacija vozila.</a:t>
            </a:r>
          </a:p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bs-Latn-BA" sz="2400" dirty="0"/>
              <a:t>Nabavka vozila i ažuriranje kataloga.</a:t>
            </a:r>
          </a:p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bs-Latn-BA" sz="2400" dirty="0"/>
              <a:t>Zahtjev za iznajmljivanje vozila i rezervacija (na sljedećem slajdu).</a:t>
            </a:r>
          </a:p>
        </p:txBody>
      </p:sp>
    </p:spTree>
    <p:extLst>
      <p:ext uri="{BB962C8B-B14F-4D97-AF65-F5344CB8AC3E}">
        <p14:creationId xmlns:p14="http://schemas.microsoft.com/office/powerpoint/2010/main" val="4068335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7495" y="6483771"/>
            <a:ext cx="209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17. 05. 2016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6488668"/>
            <a:ext cx="234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HTim – RentACar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9117495" y="6483771"/>
            <a:ext cx="204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OOAD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245" y="1384439"/>
            <a:ext cx="9354755" cy="382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7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7495" y="6483771"/>
            <a:ext cx="209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17. 05. 2016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6488668"/>
            <a:ext cx="234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HTim – RentACar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9117495" y="6483771"/>
            <a:ext cx="204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OOAD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507" y="538370"/>
            <a:ext cx="8659136" cy="500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11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7495" y="6483771"/>
            <a:ext cx="209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17. 05. 2016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6488668"/>
            <a:ext cx="234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HTim – RentACar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9117495" y="6483771"/>
            <a:ext cx="204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OOAD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883" y="952085"/>
            <a:ext cx="8902770" cy="393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11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640" y="455600"/>
            <a:ext cx="8830586" cy="1325563"/>
          </a:xfrm>
        </p:spPr>
        <p:txBody>
          <a:bodyPr>
            <a:normAutofit/>
          </a:bodyPr>
          <a:lstStyle/>
          <a:p>
            <a:pPr algn="ctr"/>
            <a:r>
              <a:rPr lang="bs-Latn-BA" sz="3600" b="1" dirty="0"/>
              <a:t>Igra – automobil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97495" y="6483771"/>
            <a:ext cx="209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17. 05. 2016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6488668"/>
            <a:ext cx="234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HTim – RentACar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9117495" y="6483771"/>
            <a:ext cx="204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OOAD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15640" y="2591136"/>
            <a:ext cx="94222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bs-Latn-BA" sz="2400" dirty="0"/>
              <a:t>Cilj igre je stići automobilom do kante sa gorivom.</a:t>
            </a:r>
          </a:p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bs-Latn-BA" sz="2400" dirty="0"/>
              <a:t>Kanta na sebi ima timer.</a:t>
            </a:r>
          </a:p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bs-Latn-BA" sz="2400" dirty="0"/>
              <a:t>Na početku korisnik ima tri života.</a:t>
            </a:r>
          </a:p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bs-Latn-BA" sz="2400" dirty="0"/>
              <a:t>U slučaju da iscuri gorivo iz kante ili istekne vrijeme, korisnik</a:t>
            </a:r>
          </a:p>
          <a:p>
            <a:pPr>
              <a:spcAft>
                <a:spcPts val="1200"/>
              </a:spcAft>
            </a:pPr>
            <a:r>
              <a:rPr lang="bs-Latn-BA" sz="2400" dirty="0"/>
              <a:t>     gubi život.</a:t>
            </a:r>
          </a:p>
        </p:txBody>
      </p:sp>
    </p:spTree>
    <p:extLst>
      <p:ext uri="{BB962C8B-B14F-4D97-AF65-F5344CB8AC3E}">
        <p14:creationId xmlns:p14="http://schemas.microsoft.com/office/powerpoint/2010/main" val="4024547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7495" y="6483771"/>
            <a:ext cx="209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17. 05. 2016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6488668"/>
            <a:ext cx="234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HTim – RentACar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9117495" y="6483771"/>
            <a:ext cx="204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OOAD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816" y="1508872"/>
            <a:ext cx="9245267" cy="400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96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640" y="455600"/>
            <a:ext cx="8830586" cy="1325563"/>
          </a:xfrm>
        </p:spPr>
        <p:txBody>
          <a:bodyPr>
            <a:normAutofit/>
          </a:bodyPr>
          <a:lstStyle/>
          <a:p>
            <a:pPr algn="ctr"/>
            <a:r>
              <a:rPr lang="bs-Latn-BA" sz="3600" b="1" dirty="0"/>
              <a:t>Eksterni uređaji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97495" y="6483771"/>
            <a:ext cx="209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17. 05. 2016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6488668"/>
            <a:ext cx="234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HTim – RentACar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9117495" y="6483771"/>
            <a:ext cx="204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OOAD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15640" y="2591136"/>
            <a:ext cx="94222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bs-Latn-BA" sz="2400" dirty="0"/>
              <a:t>Sistem koristi kameru kao vanjski uređaj.</a:t>
            </a:r>
          </a:p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bs-Latn-BA" sz="2400" dirty="0"/>
              <a:t>Kamera služi za pravljene članske kartice korisnika..</a:t>
            </a:r>
          </a:p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bs-Latn-BA" sz="2400" dirty="0"/>
              <a:t>Upotrebom eksternih uređaja olakšana registracija novih</a:t>
            </a:r>
          </a:p>
          <a:p>
            <a:pPr>
              <a:spcAft>
                <a:spcPts val="1200"/>
              </a:spcAft>
            </a:pPr>
            <a:r>
              <a:rPr lang="bs-Latn-BA" sz="2400" dirty="0"/>
              <a:t>      korisnika i iznajmljivanje vozila.</a:t>
            </a:r>
          </a:p>
          <a:p>
            <a:pPr>
              <a:spcAft>
                <a:spcPts val="1200"/>
              </a:spcAft>
            </a:pPr>
            <a:r>
              <a:rPr lang="bs-Latn-BA" sz="2400" dirty="0"/>
              <a:t>-    Slike se, uz ostale podatke, čuvaju pohranjene u bazi.</a:t>
            </a:r>
          </a:p>
        </p:txBody>
      </p:sp>
    </p:spTree>
    <p:extLst>
      <p:ext uri="{BB962C8B-B14F-4D97-AF65-F5344CB8AC3E}">
        <p14:creationId xmlns:p14="http://schemas.microsoft.com/office/powerpoint/2010/main" val="3951466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640" y="455600"/>
            <a:ext cx="8830586" cy="1325563"/>
          </a:xfrm>
        </p:spPr>
        <p:txBody>
          <a:bodyPr>
            <a:normAutofit/>
          </a:bodyPr>
          <a:lstStyle/>
          <a:p>
            <a:pPr algn="ctr"/>
            <a:r>
              <a:rPr lang="bs-Latn-BA" sz="3600" b="1" dirty="0"/>
              <a:t>Platforma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97495" y="6483771"/>
            <a:ext cx="209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17. 05. 2016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6488668"/>
            <a:ext cx="234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HTim – RentACar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9117495" y="6483771"/>
            <a:ext cx="204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OOAD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15640" y="2591136"/>
            <a:ext cx="942229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bs-Latn-BA" sz="2400" dirty="0"/>
              <a:t>Sistem razvijamo na Universal Windows Platform.</a:t>
            </a:r>
          </a:p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bs-Latn-BA" sz="2400" dirty="0"/>
              <a:t>Na ovaj način je omogućeno korištenje aplikacije i na mobilnim</a:t>
            </a:r>
          </a:p>
          <a:p>
            <a:pPr>
              <a:spcAft>
                <a:spcPts val="1200"/>
              </a:spcAft>
            </a:pPr>
            <a:r>
              <a:rPr lang="bs-Latn-BA" sz="2400" dirty="0"/>
              <a:t>      uređajima i tabletima.</a:t>
            </a:r>
          </a:p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bs-Latn-BA" sz="2400" dirty="0"/>
              <a:t>Također, na ovaj način omogućen prikaz na različitim dimenzijama</a:t>
            </a:r>
          </a:p>
          <a:p>
            <a:pPr>
              <a:spcAft>
                <a:spcPts val="1200"/>
              </a:spcAft>
            </a:pPr>
            <a:r>
              <a:rPr lang="bs-Latn-BA" sz="2400" dirty="0"/>
              <a:t>      ekrana.</a:t>
            </a:r>
          </a:p>
          <a:p>
            <a:pPr>
              <a:spcAft>
                <a:spcPts val="1200"/>
              </a:spcAft>
            </a:pPr>
            <a:r>
              <a:rPr lang="bs-Latn-BA" sz="2400" dirty="0"/>
              <a:t>-     Unity – razvoj igre.</a:t>
            </a:r>
          </a:p>
        </p:txBody>
      </p:sp>
    </p:spTree>
    <p:extLst>
      <p:ext uri="{BB962C8B-B14F-4D97-AF65-F5344CB8AC3E}">
        <p14:creationId xmlns:p14="http://schemas.microsoft.com/office/powerpoint/2010/main" val="83929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640" y="455600"/>
            <a:ext cx="8830586" cy="1325563"/>
          </a:xfrm>
        </p:spPr>
        <p:txBody>
          <a:bodyPr>
            <a:normAutofit/>
          </a:bodyPr>
          <a:lstStyle/>
          <a:p>
            <a:pPr algn="ctr"/>
            <a:r>
              <a:rPr lang="bs-Latn-BA" sz="3600" b="1" dirty="0"/>
              <a:t>Analiza sistema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97495" y="6483771"/>
            <a:ext cx="209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17. 05. 2016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6488668"/>
            <a:ext cx="234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HTim – RentACar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9117495" y="6483771"/>
            <a:ext cx="204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OOAD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15640" y="2591136"/>
            <a:ext cx="942229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bs-Latn-BA" sz="2400" dirty="0"/>
              <a:t>-    Sistem za iznajmljivanje automobila i sličnih prevoznih sredstava.</a:t>
            </a:r>
          </a:p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bs-Latn-BA" sz="2400" dirty="0"/>
              <a:t>Jednostavan i pristupačan interfejs.</a:t>
            </a:r>
          </a:p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bs-Latn-BA" sz="2400" dirty="0"/>
              <a:t>Mogućnost online registracije.</a:t>
            </a:r>
          </a:p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bs-Latn-BA" sz="2400" dirty="0"/>
              <a:t>Svim korisnicima omogućen pregled kataloga automobila.</a:t>
            </a:r>
          </a:p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bs-Latn-BA" sz="2400" dirty="0"/>
              <a:t>Redovan update kataloga i provjera stanja na lageru.</a:t>
            </a:r>
          </a:p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bs-Latn-BA" sz="2400" dirty="0"/>
              <a:t>Članovima koji posjeduju člansku karticu obezbijeđen popust.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4934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640" y="455600"/>
            <a:ext cx="8830586" cy="1325563"/>
          </a:xfrm>
        </p:spPr>
        <p:txBody>
          <a:bodyPr>
            <a:normAutofit/>
          </a:bodyPr>
          <a:lstStyle/>
          <a:p>
            <a:pPr algn="ctr"/>
            <a:r>
              <a:rPr lang="bs-Latn-BA" sz="3600" b="1" dirty="0"/>
              <a:t>Kratak prikaz funkcionalnosti sistema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97495" y="6483771"/>
            <a:ext cx="209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17. 05. 2016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6488668"/>
            <a:ext cx="234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HTim – RentACar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9117495" y="6483771"/>
            <a:ext cx="204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OOAD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988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9779" y="561618"/>
            <a:ext cx="8830586" cy="5494626"/>
          </a:xfrm>
        </p:spPr>
        <p:txBody>
          <a:bodyPr>
            <a:normAutofit/>
          </a:bodyPr>
          <a:lstStyle/>
          <a:p>
            <a:pPr algn="ctr"/>
            <a:r>
              <a:rPr lang="bs-Latn-BA" sz="28700" b="1" dirty="0"/>
              <a:t>?</a:t>
            </a:r>
            <a:endParaRPr lang="en-US" sz="287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97495" y="6483771"/>
            <a:ext cx="209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17. 05. 2016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6488668"/>
            <a:ext cx="234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HTim – RentACar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9117495" y="6483771"/>
            <a:ext cx="204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OOAD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64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640" y="455600"/>
            <a:ext cx="8830586" cy="1325563"/>
          </a:xfrm>
        </p:spPr>
        <p:txBody>
          <a:bodyPr>
            <a:normAutofit/>
          </a:bodyPr>
          <a:lstStyle/>
          <a:p>
            <a:pPr algn="ctr"/>
            <a:r>
              <a:rPr lang="bs-Latn-BA" sz="3600" b="1" dirty="0"/>
              <a:t>Funkcionalnosti sistema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97495" y="6483771"/>
            <a:ext cx="209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17. 05. 2016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6488668"/>
            <a:ext cx="234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HTim – RentACar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9117495" y="6483771"/>
            <a:ext cx="204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OOAD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15640" y="2591136"/>
            <a:ext cx="942229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bs-Latn-BA" sz="2400" dirty="0"/>
              <a:t>-    Iznajmljivanje automobila u periodu od 24h do 6 mjeseci.</a:t>
            </a:r>
          </a:p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bs-Latn-BA" sz="2400" dirty="0"/>
              <a:t>Cijena ne ovisi o pređenoj kilometraži.</a:t>
            </a:r>
          </a:p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bs-Latn-BA" sz="2400" dirty="0"/>
              <a:t>Mogućnost otkazivanja rezervacije.</a:t>
            </a:r>
          </a:p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bs-Latn-BA" sz="2400" dirty="0"/>
              <a:t>Mogućnost doplate za GPS navigacijski uređaj, sjedalicu za dijete i dr.</a:t>
            </a:r>
          </a:p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bs-Latn-BA" sz="2400" dirty="0"/>
              <a:t>Stručno osoblje pomaže pri odabiru automobila (sugestije).</a:t>
            </a:r>
          </a:p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bs-Latn-BA" sz="2400" dirty="0"/>
              <a:t>Mogućnost korištenja usluga majstora i vozača.</a:t>
            </a:r>
          </a:p>
        </p:txBody>
      </p:sp>
    </p:spTree>
    <p:extLst>
      <p:ext uri="{BB962C8B-B14F-4D97-AF65-F5344CB8AC3E}">
        <p14:creationId xmlns:p14="http://schemas.microsoft.com/office/powerpoint/2010/main" val="359461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640" y="455600"/>
            <a:ext cx="8830586" cy="1325563"/>
          </a:xfrm>
        </p:spPr>
        <p:txBody>
          <a:bodyPr>
            <a:normAutofit/>
          </a:bodyPr>
          <a:lstStyle/>
          <a:p>
            <a:pPr algn="ctr"/>
            <a:r>
              <a:rPr lang="bs-Latn-BA" sz="3600" b="1" dirty="0"/>
              <a:t>Akteri u sistemu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97495" y="6483771"/>
            <a:ext cx="209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17. 05. 2016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6488668"/>
            <a:ext cx="234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HTim – RentACar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9117495" y="6483771"/>
            <a:ext cx="204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OOAD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15640" y="2591136"/>
            <a:ext cx="942229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bs-Latn-BA" sz="2400" dirty="0"/>
              <a:t>-    Vlasnik/administrator.</a:t>
            </a:r>
          </a:p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bs-Latn-BA" sz="2400" dirty="0"/>
              <a:t>Supervizor.</a:t>
            </a:r>
          </a:p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bs-Latn-BA" sz="2400" dirty="0"/>
              <a:t>Dežurni radnik/savjetnik.</a:t>
            </a:r>
          </a:p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bs-Latn-BA" sz="2400" dirty="0"/>
              <a:t>Vozač.</a:t>
            </a:r>
          </a:p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bs-Latn-BA" sz="2400" dirty="0"/>
              <a:t>Majstor.</a:t>
            </a:r>
          </a:p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bs-Latn-BA" sz="2400" dirty="0"/>
              <a:t>Korisnik (može biti i online korisnik).</a:t>
            </a:r>
          </a:p>
        </p:txBody>
      </p:sp>
    </p:spTree>
    <p:extLst>
      <p:ext uri="{BB962C8B-B14F-4D97-AF65-F5344CB8AC3E}">
        <p14:creationId xmlns:p14="http://schemas.microsoft.com/office/powerpoint/2010/main" val="64182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640" y="455600"/>
            <a:ext cx="8830586" cy="1325563"/>
          </a:xfrm>
        </p:spPr>
        <p:txBody>
          <a:bodyPr>
            <a:normAutofit/>
          </a:bodyPr>
          <a:lstStyle/>
          <a:p>
            <a:pPr algn="ctr"/>
            <a:r>
              <a:rPr lang="bs-Latn-BA" sz="3600" b="1" dirty="0"/>
              <a:t>Procesi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97495" y="6483771"/>
            <a:ext cx="209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17. 05. 2016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6488668"/>
            <a:ext cx="234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HTim – RentACar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9117495" y="6483771"/>
            <a:ext cx="204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OOAD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15640" y="2591136"/>
            <a:ext cx="942229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bs-Latn-BA" sz="2400" dirty="0"/>
              <a:t>-    Rad sa klijentima na šalteru ili komunikacija putem e-maila.</a:t>
            </a:r>
          </a:p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bs-Latn-BA" sz="2400" dirty="0"/>
              <a:t>Update kataloga (supervizor), realizacija ugovora i ažuriranje baze</a:t>
            </a:r>
          </a:p>
          <a:p>
            <a:pPr>
              <a:spcAft>
                <a:spcPts val="1200"/>
              </a:spcAft>
            </a:pPr>
            <a:r>
              <a:rPr lang="bs-Latn-BA" sz="2400" dirty="0"/>
              <a:t>     podataka (administrator).</a:t>
            </a:r>
          </a:p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bs-Latn-BA" sz="2400" dirty="0"/>
              <a:t>Provjera ispravnosti i dostupnosti vozila.</a:t>
            </a:r>
          </a:p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bs-Latn-BA" sz="2400" dirty="0"/>
              <a:t>Kontrolisanje registracije novih korisnika.</a:t>
            </a:r>
          </a:p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bs-Latn-BA" sz="2400" dirty="0"/>
              <a:t>Dodavanje novih automobila i praćenje lokacija iznajmljenih vozila.</a:t>
            </a:r>
          </a:p>
        </p:txBody>
      </p:sp>
    </p:spTree>
    <p:extLst>
      <p:ext uri="{BB962C8B-B14F-4D97-AF65-F5344CB8AC3E}">
        <p14:creationId xmlns:p14="http://schemas.microsoft.com/office/powerpoint/2010/main" val="165585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9480" y="2853360"/>
            <a:ext cx="10515600" cy="1325563"/>
          </a:xfrm>
        </p:spPr>
        <p:txBody>
          <a:bodyPr/>
          <a:lstStyle/>
          <a:p>
            <a:r>
              <a:rPr lang="bs-Latn-BA" b="1" dirty="0"/>
              <a:t>Implementacija sistema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745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640" y="455600"/>
            <a:ext cx="8830586" cy="1325563"/>
          </a:xfrm>
        </p:spPr>
        <p:txBody>
          <a:bodyPr>
            <a:normAutofit/>
          </a:bodyPr>
          <a:lstStyle/>
          <a:p>
            <a:pPr algn="ctr"/>
            <a:r>
              <a:rPr lang="bs-Latn-BA" sz="3600" b="1" dirty="0"/>
              <a:t>Implementacija sistema - UseCase dijagram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97495" y="6483771"/>
            <a:ext cx="209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17. 05. 2016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6488668"/>
            <a:ext cx="234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HTim – RentACar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9117495" y="6483771"/>
            <a:ext cx="204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OOAD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843" y="2032000"/>
            <a:ext cx="9591383" cy="391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2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640" y="455600"/>
            <a:ext cx="8830586" cy="1325563"/>
          </a:xfrm>
        </p:spPr>
        <p:txBody>
          <a:bodyPr>
            <a:normAutofit/>
          </a:bodyPr>
          <a:lstStyle/>
          <a:p>
            <a:pPr algn="ctr"/>
            <a:r>
              <a:rPr lang="bs-Latn-BA" sz="3600" b="1" dirty="0"/>
              <a:t>Implementacija sistema - klase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97495" y="6483771"/>
            <a:ext cx="209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17. 05. 2016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6488668"/>
            <a:ext cx="234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HTim – RentACar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9117495" y="6483771"/>
            <a:ext cx="204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OOAD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15640" y="2591136"/>
            <a:ext cx="942229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bs-Latn-BA" sz="2400" dirty="0"/>
              <a:t>Klase iskorištene za realizaciju sistema:</a:t>
            </a:r>
          </a:p>
          <a:p>
            <a:pPr marL="800100" lvl="1" indent="-342900">
              <a:spcAft>
                <a:spcPts val="1200"/>
              </a:spcAft>
              <a:buFontTx/>
              <a:buChar char="-"/>
            </a:pPr>
            <a:r>
              <a:rPr lang="bs-Latn-BA" sz="2400" dirty="0"/>
              <a:t>Rezervacija</a:t>
            </a:r>
          </a:p>
          <a:p>
            <a:pPr marL="800100" lvl="1" indent="-342900">
              <a:spcAft>
                <a:spcPts val="1200"/>
              </a:spcAft>
              <a:buFontTx/>
              <a:buChar char="-"/>
            </a:pPr>
            <a:r>
              <a:rPr lang="bs-Latn-BA" sz="2400" dirty="0"/>
              <a:t>Vozač</a:t>
            </a:r>
          </a:p>
          <a:p>
            <a:pPr marL="800100" lvl="1" indent="-342900">
              <a:spcAft>
                <a:spcPts val="1200"/>
              </a:spcAft>
              <a:buFontTx/>
              <a:buChar char="-"/>
            </a:pPr>
            <a:r>
              <a:rPr lang="bs-Latn-BA" sz="2400" dirty="0"/>
              <a:t>Vozilo</a:t>
            </a:r>
          </a:p>
          <a:p>
            <a:pPr marL="800100" lvl="1" indent="-342900">
              <a:spcAft>
                <a:spcPts val="1200"/>
              </a:spcAft>
              <a:buFontTx/>
              <a:buChar char="-"/>
            </a:pPr>
            <a:r>
              <a:rPr lang="bs-Latn-BA" sz="2400" dirty="0"/>
              <a:t>Katalog vozila</a:t>
            </a:r>
          </a:p>
          <a:p>
            <a:pPr marL="800100" lvl="1" indent="-342900">
              <a:spcAft>
                <a:spcPts val="1200"/>
              </a:spcAft>
              <a:buFontTx/>
              <a:buChar char="-"/>
            </a:pPr>
            <a:r>
              <a:rPr lang="bs-Latn-BA" sz="2400" dirty="0"/>
              <a:t>Iznajmljivanje</a:t>
            </a:r>
          </a:p>
          <a:p>
            <a:pPr marL="800100" lvl="1" indent="-342900">
              <a:spcAft>
                <a:spcPts val="1200"/>
              </a:spcAft>
              <a:buFontTx/>
              <a:buChar char="-"/>
            </a:pPr>
            <a:r>
              <a:rPr lang="bs-Latn-BA" sz="2400" dirty="0"/>
              <a:t>Katalog usluga</a:t>
            </a:r>
          </a:p>
        </p:txBody>
      </p:sp>
    </p:spTree>
    <p:extLst>
      <p:ext uri="{BB962C8B-B14F-4D97-AF65-F5344CB8AC3E}">
        <p14:creationId xmlns:p14="http://schemas.microsoft.com/office/powerpoint/2010/main" val="152542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640" y="455600"/>
            <a:ext cx="8830586" cy="1325563"/>
          </a:xfrm>
        </p:spPr>
        <p:txBody>
          <a:bodyPr>
            <a:normAutofit/>
          </a:bodyPr>
          <a:lstStyle/>
          <a:p>
            <a:pPr algn="ctr"/>
            <a:r>
              <a:rPr lang="bs-Latn-BA" sz="3600" b="1" dirty="0"/>
              <a:t>Dijagram klasa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97495" y="6483771"/>
            <a:ext cx="209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17. 05. 2016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6488668"/>
            <a:ext cx="234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HTim – RentACar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9117495" y="6483771"/>
            <a:ext cx="204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OOAD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95" y="2357463"/>
            <a:ext cx="9872869" cy="399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63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Microsoft PowerPoint Presentation" id="{B53ADF74-E095-4FDB-9C8F-70DD726D1E81}" vid="{C782B5E3-FDB4-4E1D-B89C-A11A93A664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Microsoft PowerPoint Presentation</Template>
  <TotalTime>166</TotalTime>
  <Words>624</Words>
  <Application>Microsoft Office PowerPoint</Application>
  <PresentationFormat>Widescreen</PresentationFormat>
  <Paragraphs>145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Projektni zadatak - OOAD</vt:lpstr>
      <vt:lpstr>Analiza sistema</vt:lpstr>
      <vt:lpstr>Funkcionalnosti sistema</vt:lpstr>
      <vt:lpstr>Akteri u sistemu</vt:lpstr>
      <vt:lpstr>Procesi</vt:lpstr>
      <vt:lpstr>Implementacija sistema</vt:lpstr>
      <vt:lpstr>Implementacija sistema - UseCase dijagram</vt:lpstr>
      <vt:lpstr>Implementacija sistema - klase</vt:lpstr>
      <vt:lpstr>Dijagram klasa</vt:lpstr>
      <vt:lpstr>Implementacija sistema - aktivnosti</vt:lpstr>
      <vt:lpstr>PowerPoint Presentation</vt:lpstr>
      <vt:lpstr>Implementacija sistema - scenariji</vt:lpstr>
      <vt:lpstr>PowerPoint Presentation</vt:lpstr>
      <vt:lpstr>PowerPoint Presentation</vt:lpstr>
      <vt:lpstr>PowerPoint Presentation</vt:lpstr>
      <vt:lpstr>Igra – automobil</vt:lpstr>
      <vt:lpstr>PowerPoint Presentation</vt:lpstr>
      <vt:lpstr>Eksterni uređaji</vt:lpstr>
      <vt:lpstr>Platforma</vt:lpstr>
      <vt:lpstr>Kratak prikaz funkcionalnosti sistema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Selmir Hasanović</dc:creator>
  <cp:lastModifiedBy>Selmir Hasanović</cp:lastModifiedBy>
  <cp:revision>16</cp:revision>
  <dcterms:created xsi:type="dcterms:W3CDTF">2016-05-16T19:33:10Z</dcterms:created>
  <dcterms:modified xsi:type="dcterms:W3CDTF">2016-05-23T23:12:08Z</dcterms:modified>
</cp:coreProperties>
</file>