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201-604B-4C6C-A715-90B77F6BE568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56ADB-DEBF-4B57-B7C4-A21C9550279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23928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smtClean="0"/>
              <a:t>Aplikacija za Zabavni park „MALA“</a:t>
            </a:r>
          </a:p>
          <a:p>
            <a:endParaRPr lang="bs-Latn-BA" dirty="0" smtClean="0"/>
          </a:p>
          <a:p>
            <a:r>
              <a:rPr lang="bs-Latn-BA" dirty="0" smtClean="0"/>
              <a:t>Članovi</a:t>
            </a:r>
            <a:r>
              <a:rPr lang="bs-Latn-BA" baseline="0" dirty="0" smtClean="0"/>
              <a:t> tima: </a:t>
            </a:r>
          </a:p>
          <a:p>
            <a:pPr marL="228600" indent="-228600">
              <a:buAutoNum type="arabicPeriod"/>
            </a:pPr>
            <a:r>
              <a:rPr lang="bs-Latn-BA" baseline="0" dirty="0" smtClean="0"/>
              <a:t>Milan Žuža</a:t>
            </a:r>
          </a:p>
          <a:p>
            <a:pPr marL="228600" indent="-228600">
              <a:buAutoNum type="arabicPeriod"/>
            </a:pPr>
            <a:r>
              <a:rPr lang="bs-Latn-BA" baseline="0" dirty="0" smtClean="0"/>
              <a:t>Adam Stanić</a:t>
            </a:r>
          </a:p>
          <a:p>
            <a:pPr marL="228600" indent="-228600">
              <a:buAutoNum type="arabicPeriod"/>
            </a:pPr>
            <a:r>
              <a:rPr lang="bs-Latn-BA" baseline="0" dirty="0" smtClean="0"/>
              <a:t>Lejla Zečević</a:t>
            </a:r>
          </a:p>
          <a:p>
            <a:pPr marL="228600" indent="-228600">
              <a:buAutoNum type="arabicPeriod"/>
            </a:pPr>
            <a:r>
              <a:rPr lang="bs-Latn-BA" baseline="0" dirty="0" smtClean="0"/>
              <a:t>Ajša Terko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56ADB-DEBF-4B57-B7C4-A21C95502792}" type="slidenum">
              <a:rPr lang="bs-Latn-BA" smtClean="0"/>
              <a:t>1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117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bs-Latn-BA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9B1CBE-045F-4BFF-88E5-4CBFA9DF64C9}" type="datetimeFigureOut">
              <a:rPr lang="bs-Latn-BA" smtClean="0"/>
              <a:t>16.05.2016.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bs-Latn-B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3562895-DDB5-41F5-8DCB-16EC2B278E04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s-Latn-BA" dirty="0"/>
          </a:p>
        </p:txBody>
      </p:sp>
      <p:pic>
        <p:nvPicPr>
          <p:cNvPr id="1026" name="Picture 2" descr="C:\Users\Lejla\Desktop\previ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48"/>
          <a:stretch/>
        </p:blipFill>
        <p:spPr bwMode="auto">
          <a:xfrm>
            <a:off x="-44972" y="-27384"/>
            <a:ext cx="9297492" cy="708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3036" y="188640"/>
            <a:ext cx="8496944" cy="2646878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bs-Latn-BA" sz="28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Aplikacija za Zabavni park „MALA“</a:t>
            </a:r>
          </a:p>
          <a:p>
            <a:endParaRPr lang="bs-Latn-BA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bs-Latn-BA" sz="24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Članovi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tima: </a:t>
            </a:r>
          </a:p>
          <a:p>
            <a:r>
              <a:rPr lang="bs-Latn-BA" sz="2400" b="1" cap="all" baseline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M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ilan Žuža</a:t>
            </a:r>
          </a:p>
          <a:p>
            <a:r>
              <a:rPr lang="bs-Latn-BA" sz="2400" b="1" cap="all" baseline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dam Stanić</a:t>
            </a:r>
          </a:p>
          <a:p>
            <a:r>
              <a:rPr lang="bs-Latn-BA" sz="2400" b="1" cap="all" baseline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L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ejla Zečević</a:t>
            </a:r>
          </a:p>
          <a:p>
            <a:r>
              <a:rPr lang="bs-Latn-BA" sz="2400" b="1" cap="all" baseline="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A</a:t>
            </a:r>
            <a:r>
              <a:rPr lang="bs-Latn-BA" sz="2400" b="1" cap="all" baseline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jša Terko</a:t>
            </a:r>
            <a:endParaRPr lang="bs-Latn-BA" sz="2400" b="1" cap="all" baseline="0" dirty="0" smtClean="0">
              <a:ln w="0"/>
              <a:solidFill>
                <a:schemeClr val="accent1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4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bs-Latn-BA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bs-Latn-BA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</a:br>
            <a:r>
              <a:rPr lang="bs-Latn-BA" sz="49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Opis teme</a:t>
            </a:r>
            <a:endParaRPr lang="bs-Latn-BA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3190" y="1527048"/>
            <a:ext cx="3412482" cy="45720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>
                  <a:lumMod val="50000"/>
                </a:schemeClr>
              </a:buClr>
            </a:pP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J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ednostavan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pristup informacijama koje će boravak u parku učiniti ugodnijim i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zanimljivijim;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Pametno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i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efikasno korištenje vremena provedenog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u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parku;</a:t>
            </a:r>
          </a:p>
          <a:p>
            <a:pPr>
              <a:buClr>
                <a:schemeClr val="accent4">
                  <a:lumMod val="50000"/>
                </a:schemeClr>
              </a:buClr>
            </a:pP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Rad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aplikacije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će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biti prezentiran na modelu izmišljenog zabavnog parka koji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se nalazi </a:t>
            </a:r>
            <a:r>
              <a:rPr lang="bs-Latn-BA" dirty="0">
                <a:solidFill>
                  <a:schemeClr val="accent4">
                    <a:lumMod val="50000"/>
                  </a:schemeClr>
                </a:solidFill>
              </a:rPr>
              <a:t>na prostoru </a:t>
            </a:r>
            <a:r>
              <a:rPr lang="bs-Latn-BA" dirty="0" smtClean="0">
                <a:solidFill>
                  <a:schemeClr val="accent4">
                    <a:lumMod val="50000"/>
                  </a:schemeClr>
                </a:solidFill>
              </a:rPr>
              <a:t>Kampusa.</a:t>
            </a:r>
            <a:endParaRPr lang="bs-Latn-BA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Lejla\Downloads\M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5069662" cy="40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PROCESI</a:t>
            </a:r>
            <a:endParaRPr lang="bs-Latn-BA" sz="4400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pic>
        <p:nvPicPr>
          <p:cNvPr id="4098" name="Picture 2" descr="C:\Users\Lejla\Desktop\36304-O18VLZ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clrChange>
              <a:clrFrom>
                <a:srgbClr val="EBE2D9"/>
              </a:clrFrom>
              <a:clrTo>
                <a:srgbClr val="EBE2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12"/>
          <a:stretch/>
        </p:blipFill>
        <p:spPr bwMode="auto">
          <a:xfrm>
            <a:off x="-2116" y="908543"/>
            <a:ext cx="9146116" cy="60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916832"/>
            <a:ext cx="7776864" cy="64633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bs-Latn-BA" dirty="0" smtClean="0"/>
              <a:t>Administrator: vođenje evidencije radnika i atrakcija </a:t>
            </a:r>
            <a:r>
              <a:rPr lang="bs-Latn-BA" dirty="0"/>
              <a:t>koje postoje u zabavnom </a:t>
            </a:r>
            <a:r>
              <a:rPr lang="bs-Latn-BA" dirty="0" smtClean="0"/>
              <a:t>parku, dodavanje </a:t>
            </a:r>
            <a:r>
              <a:rPr lang="bs-Latn-BA" dirty="0"/>
              <a:t>novih </a:t>
            </a:r>
            <a:r>
              <a:rPr lang="bs-Latn-BA" dirty="0" smtClean="0"/>
              <a:t>usluga </a:t>
            </a:r>
            <a:r>
              <a:rPr lang="bs-Latn-BA" dirty="0"/>
              <a:t>i modificiranje njhovih </a:t>
            </a:r>
            <a:r>
              <a:rPr lang="bs-Latn-BA" dirty="0" smtClean="0"/>
              <a:t>cijena</a:t>
            </a:r>
            <a:endParaRPr lang="bs-Latn-BA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916832"/>
            <a:ext cx="7776864" cy="175432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bs-Latn-BA" dirty="0" smtClean="0"/>
              <a:t>Posjetioc parka je obavezan kupi </a:t>
            </a:r>
            <a:r>
              <a:rPr lang="bs-Latn-BA" dirty="0"/>
              <a:t>kartu online ili na </a:t>
            </a:r>
            <a:r>
              <a:rPr lang="bs-Latn-BA" dirty="0" smtClean="0"/>
              <a:t>šalteru </a:t>
            </a:r>
            <a:r>
              <a:rPr lang="bs-Latn-BA" dirty="0" smtClean="0"/>
              <a:t>na ulazu u zabavni park.</a:t>
            </a:r>
            <a:r>
              <a:rPr lang="bs-Latn-BA" dirty="0" smtClean="0"/>
              <a:t> </a:t>
            </a:r>
            <a:r>
              <a:rPr lang="bs-Latn-BA" dirty="0"/>
              <a:t>Registrovani korisnici imaju mogućnost da unosom informacija o svojoj kreiditnoj kartici izvrše kupovinu ulaznice koju naknadno preuzimaju pri dolasku u park. Radnik na šalteru imaju mogućnost kreirati kartu sa unique kodom sa kojim se može pristupiti </a:t>
            </a:r>
            <a:r>
              <a:rPr lang="bs-Latn-BA" dirty="0" smtClean="0"/>
              <a:t>aplikaciji. </a:t>
            </a:r>
            <a:endParaRPr lang="bs-Latn-BA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916832"/>
            <a:ext cx="7776864" cy="230832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dirty="0"/>
              <a:t>Korisnik vrši login tako što kamera očita kod sa karte. Time mu je omogućen pristup svim korisnim informacijama koje boravak u parku treba da učine zanimljivijim i ugodnijim. Da bi on mogao da pristupi nekoj od atrakcija zabavnog parka, dužan je da prisloni svoju kartu na uređaj koji zatim očitava taj kod sa karte i omogućava mu prolazak do atrakcije. Ovakav sistem omogućava drugim posjetiocima zabavnog parka da u svakom trenutku, koristeći mobilnu aplikaciju, imaju informaciju o broju posjetioca koji čekaju u redu, te aproksimiranom vremenu čekanja za traženu atrakciju.</a:t>
            </a:r>
            <a:endParaRPr lang="bs-Latn-BA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916832"/>
            <a:ext cx="7776864" cy="92333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vi-VN" dirty="0"/>
              <a:t>Ako dođe do kvara ili zatvaranja atrakcije za posjetioce, radnik, koji koristi mobilnu aplikaciju, u mogućnosti je da promijeni status za datu atrakciju iz "Dostupna" u "Nije dostupna" odnosno iz "Zatvoreno" u "Otvoreno".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6431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Funkcionalnosti</a:t>
            </a:r>
            <a:endParaRPr lang="bs-Latn-BA" sz="4400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Vođenja evidencije o zaposlenicima zabavnog parka i atrakcijama istog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Pristup izvještajima o broju postjeta parku i pojedinačnim atrakcijama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Objavljivanje cijena atrakcija i popusta na iste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Postavljanje statusa atrakcije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Pregleda reda čekanja za neku atrakciju i aproksimiranom vremenu čekanja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Pregleda mape zabavnog parka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Ocjenjivanje usluga zabavnog parka; Feedback form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vi-VN" dirty="0"/>
              <a:t>Vremenska prognoza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8979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s-Latn-BA" sz="44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noFill/>
              </a:rPr>
              <a:t>Akteri</a:t>
            </a:r>
            <a:endParaRPr lang="bs-Latn-BA" sz="4400" dirty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pic>
        <p:nvPicPr>
          <p:cNvPr id="3074" name="Picture 2" descr="C:\Users\Lejla\Desktop\36607-O0SDE1.jpg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 b="27343"/>
          <a:stretch/>
        </p:blipFill>
        <p:spPr bwMode="auto">
          <a:xfrm>
            <a:off x="251520" y="1484784"/>
            <a:ext cx="8640960" cy="476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556792"/>
            <a:ext cx="8496944" cy="45243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s-Latn-BA" dirty="0"/>
              <a:t>Administratori (ima pristup bazi zaposlenih, ima pristup izvještajima o radu zabavnog parka, u mogućnosti je da modifikuje cijenu karata i kreira posebne ponude)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Radnici koji održavaju atrakcije zabavnog parka (ima mogućnost da mijenja status atrakcija u parku, tj. da atrakciju učini dotupnom ili zatvorenom za posjetioce)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Radnici na ulaznom šalteru zabavnog parka (imaju pristup dijelu desktp aplikacije za prodaju karata)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Registrovani korisnici (imaju mogućnost kupovine karata online, te sakupljanju dodatnih bodova za specijalne pogodnosti)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Posjetioci zabavnog parka sa običnom kartom (koriste sve ranije navedene funkcionalnosti mobilne aplikacije)</a:t>
            </a:r>
          </a:p>
          <a:p>
            <a:pPr marL="342900" indent="-342900">
              <a:buFont typeface="+mj-lt"/>
              <a:buAutoNum type="arabicPeriod"/>
            </a:pPr>
            <a:r>
              <a:rPr lang="bs-Latn-BA" dirty="0"/>
              <a:t>Posjetioci zabavnog parka sa 'Gold' kartom (pored standardnih funkcionalnosti mobilne aplikacije, ovi posjetioci imaju mogućnost da koriste specijalni ulaz za pristup atrakciji sa smanjenim vremenom čekanja</a:t>
            </a:r>
            <a:r>
              <a:rPr lang="bs-Latn-BA" dirty="0" smtClean="0"/>
              <a:t>)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1989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</TotalTime>
  <Words>479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PowerPoint Presentation</vt:lpstr>
      <vt:lpstr> Opis teme</vt:lpstr>
      <vt:lpstr>PROCESI</vt:lpstr>
      <vt:lpstr>Funkcionalnosti</vt:lpstr>
      <vt:lpstr>Akteri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Lejla Zecevic</dc:creator>
  <cp:lastModifiedBy>Lejla Zecevic</cp:lastModifiedBy>
  <cp:revision>6</cp:revision>
  <dcterms:created xsi:type="dcterms:W3CDTF">2016-05-16T10:35:18Z</dcterms:created>
  <dcterms:modified xsi:type="dcterms:W3CDTF">2016-05-16T11:35:40Z</dcterms:modified>
</cp:coreProperties>
</file>