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9" r:id="rId7"/>
    <p:sldId id="270" r:id="rId8"/>
    <p:sldId id="271" r:id="rId9"/>
    <p:sldId id="272" r:id="rId10"/>
    <p:sldId id="264" r:id="rId11"/>
    <p:sldId id="265" r:id="rId12"/>
    <p:sldId id="266" r:id="rId13"/>
    <p:sldId id="267" r:id="rId14"/>
    <p:sldId id="268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80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2865" autoAdjust="0"/>
  </p:normalViewPr>
  <p:slideViewPr>
    <p:cSldViewPr snapToGrid="0">
      <p:cViewPr varScale="1">
        <p:scale>
          <a:sx n="108" d="100"/>
          <a:sy n="108" d="100"/>
        </p:scale>
        <p:origin x="10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455" y="644610"/>
            <a:ext cx="11400696" cy="2749379"/>
          </a:xfrm>
        </p:spPr>
        <p:txBody>
          <a:bodyPr/>
          <a:lstStyle/>
          <a:p>
            <a:r>
              <a:rPr lang="sr-Latn-BA" dirty="0" smtClean="0"/>
              <a:t>Projekat – Aviokompanija oaad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BA" dirty="0" smtClean="0"/>
              <a:t>- Objektno orijentisana analiza i dizajn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20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258" y="364525"/>
            <a:ext cx="6775910" cy="1507067"/>
          </a:xfrm>
        </p:spPr>
        <p:txBody>
          <a:bodyPr/>
          <a:lstStyle/>
          <a:p>
            <a:r>
              <a:rPr lang="sr-Latn-BA" dirty="0" smtClean="0"/>
              <a:t>DIJAGRAM AKTIVNOSTI I NJEGOV SUBDIJAGRAM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95" y="42105"/>
            <a:ext cx="4410200" cy="6719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555" y="2432968"/>
            <a:ext cx="2199029" cy="42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592629"/>
            <a:ext cx="8534400" cy="1507067"/>
          </a:xfrm>
        </p:spPr>
        <p:txBody>
          <a:bodyPr/>
          <a:lstStyle/>
          <a:p>
            <a:r>
              <a:rPr lang="sr-Latn-BA" dirty="0" smtClean="0"/>
              <a:t>DIJAGRAM KLASA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860" y="118675"/>
            <a:ext cx="7064718" cy="661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7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90" y="2694042"/>
            <a:ext cx="8534400" cy="1507067"/>
          </a:xfrm>
        </p:spPr>
        <p:txBody>
          <a:bodyPr/>
          <a:lstStyle/>
          <a:p>
            <a:r>
              <a:rPr lang="sr-Latn-BA" dirty="0" smtClean="0"/>
              <a:t>MVVM DIJAGRAM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590" y="96897"/>
            <a:ext cx="7532565" cy="635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0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2941" y="2472101"/>
            <a:ext cx="8534400" cy="1507067"/>
          </a:xfrm>
        </p:spPr>
        <p:txBody>
          <a:bodyPr/>
          <a:lstStyle/>
          <a:p>
            <a:r>
              <a:rPr lang="sr-Latn-BA" dirty="0" smtClean="0"/>
              <a:t>STATE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536" y="113409"/>
            <a:ext cx="6088497" cy="660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91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493" y="141729"/>
            <a:ext cx="5503234" cy="651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26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53" y="2587510"/>
            <a:ext cx="8534400" cy="1507067"/>
          </a:xfrm>
        </p:spPr>
        <p:txBody>
          <a:bodyPr/>
          <a:lstStyle/>
          <a:p>
            <a:r>
              <a:rPr lang="sr-Latn-BA" dirty="0" smtClean="0"/>
              <a:t>OBSERVE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167" y="83135"/>
            <a:ext cx="6141966" cy="666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54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8533" y="-83995"/>
            <a:ext cx="8534400" cy="1507067"/>
          </a:xfrm>
        </p:spPr>
        <p:txBody>
          <a:bodyPr/>
          <a:lstStyle/>
          <a:p>
            <a:r>
              <a:rPr lang="sr-Latn-BA" dirty="0" smtClean="0"/>
              <a:t>DIJAGRAM SEKVENCI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34" y="1076843"/>
            <a:ext cx="7963268" cy="559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54352"/>
            <a:ext cx="8534400" cy="1507067"/>
          </a:xfrm>
        </p:spPr>
        <p:txBody>
          <a:bodyPr/>
          <a:lstStyle/>
          <a:p>
            <a:r>
              <a:rPr lang="sr-Latn-BA" dirty="0" smtClean="0"/>
              <a:t>DIJAGRAM SEKVENCI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464" y="1661419"/>
            <a:ext cx="62579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55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DIJAGRAM KOMPONENTI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568" y="740833"/>
            <a:ext cx="85534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20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86827"/>
            <a:ext cx="8534400" cy="1507067"/>
          </a:xfrm>
        </p:spPr>
        <p:txBody>
          <a:bodyPr/>
          <a:lstStyle/>
          <a:p>
            <a:r>
              <a:rPr lang="sr-Latn-BA" dirty="0" smtClean="0"/>
              <a:t>DIJagrAM RASPOREĐIVANJA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44" y="349790"/>
            <a:ext cx="8672420" cy="443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8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OPIS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olakšati</a:t>
            </a:r>
            <a:r>
              <a:rPr lang="en-US" dirty="0" smtClean="0"/>
              <a:t> </a:t>
            </a:r>
            <a:r>
              <a:rPr lang="en-US" dirty="0" err="1"/>
              <a:t>komunikaciju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kompanije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klijenata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samih</a:t>
            </a:r>
            <a:r>
              <a:rPr lang="en-US" dirty="0"/>
              <a:t> </a:t>
            </a:r>
            <a:r>
              <a:rPr lang="en-US" dirty="0" err="1"/>
              <a:t>uposlenika</a:t>
            </a:r>
            <a:r>
              <a:rPr lang="en-US" dirty="0"/>
              <a:t> </a:t>
            </a:r>
            <a:r>
              <a:rPr lang="en-US" dirty="0" err="1" smtClean="0"/>
              <a:t>kompanije</a:t>
            </a:r>
            <a:endParaRPr lang="sr-Latn-BA" dirty="0" smtClean="0"/>
          </a:p>
          <a:p>
            <a:r>
              <a:rPr lang="en-US" dirty="0" smtClean="0"/>
              <a:t>desktop </a:t>
            </a:r>
            <a:r>
              <a:rPr lang="en-US" dirty="0" err="1" smtClean="0"/>
              <a:t>aplikacij</a:t>
            </a:r>
            <a:r>
              <a:rPr lang="sr-Latn-BA" dirty="0" smtClean="0"/>
              <a:t>a </a:t>
            </a:r>
            <a:r>
              <a:rPr lang="en-US" dirty="0" err="1" smtClean="0"/>
              <a:t>pomoću</a:t>
            </a:r>
            <a:r>
              <a:rPr lang="en-US" dirty="0" smtClean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moći</a:t>
            </a:r>
            <a:r>
              <a:rPr lang="en-US" dirty="0"/>
              <a:t> da </a:t>
            </a:r>
            <a:r>
              <a:rPr lang="en-US" dirty="0" err="1"/>
              <a:t>kupi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da </a:t>
            </a:r>
            <a:r>
              <a:rPr lang="en-US" dirty="0" err="1"/>
              <a:t>svoje</a:t>
            </a:r>
            <a:r>
              <a:rPr lang="en-US" dirty="0"/>
              <a:t> </a:t>
            </a:r>
            <a:r>
              <a:rPr lang="en-US" dirty="0" err="1"/>
              <a:t>želje</a:t>
            </a:r>
            <a:r>
              <a:rPr lang="en-US" dirty="0"/>
              <a:t> </a:t>
            </a:r>
            <a:r>
              <a:rPr lang="en-US" dirty="0" err="1"/>
              <a:t>uskladi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mogućnostima</a:t>
            </a:r>
            <a:r>
              <a:rPr lang="en-US" dirty="0"/>
              <a:t> </a:t>
            </a:r>
            <a:r>
              <a:rPr lang="en-US" dirty="0" err="1" smtClean="0"/>
              <a:t>aviokompanije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33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Dijagram paketa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05" y="843049"/>
            <a:ext cx="10097701" cy="364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79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.fbeg2-1.fna.fbcdn.net/v/t34.0-12/13392969_10209632557394389_738624780_n.png?oh=43c6955b1f9cb7bd1f008cc7f3b258d8&amp;oe=575632D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41" y="855554"/>
            <a:ext cx="3477170" cy="499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670" y="855554"/>
            <a:ext cx="3410456" cy="5053059"/>
          </a:xfrm>
          <a:prstGeom prst="rect">
            <a:avLst/>
          </a:prstGeom>
        </p:spPr>
      </p:pic>
      <p:pic>
        <p:nvPicPr>
          <p:cNvPr id="1030" name="Picture 6" descr="https://scontent.fbeg2-1.fna.fbcdn.net/v/t34.0-12/13391057_10209632557434390_561285539_n.png?oh=2f8dcff287c97751dc506256ba287b04&amp;oe=5757143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373" y="855554"/>
            <a:ext cx="3648671" cy="505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07363" y="6027940"/>
            <a:ext cx="237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dirty="0" smtClean="0"/>
              <a:t>Početna stranica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4198" y="6027940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 dirty="0" smtClean="0"/>
              <a:t>administrator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51002" y="602794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 dirty="0" smtClean="0"/>
              <a:t>uposlenik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28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BA" dirty="0" smtClean="0"/>
              <a:t>Hvala na pažnji! </a:t>
            </a:r>
            <a:r>
              <a:rPr lang="sr-Latn-BA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8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7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funkcionalnosti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unosa</a:t>
            </a:r>
            <a:r>
              <a:rPr lang="en-US" dirty="0"/>
              <a:t> </a:t>
            </a:r>
            <a:r>
              <a:rPr lang="en-US" dirty="0" err="1"/>
              <a:t>krajnje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polazne</a:t>
            </a:r>
            <a:r>
              <a:rPr lang="en-US" dirty="0"/>
              <a:t> </a:t>
            </a:r>
            <a:r>
              <a:rPr lang="en-US" dirty="0" err="1"/>
              <a:t>destinacije</a:t>
            </a:r>
            <a:r>
              <a:rPr lang="en-US" dirty="0"/>
              <a:t>, datum </a:t>
            </a:r>
            <a:r>
              <a:rPr lang="en-US" dirty="0" err="1"/>
              <a:t>odlaska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polaska</a:t>
            </a:r>
            <a:endParaRPr lang="en-US" dirty="0"/>
          </a:p>
          <a:p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odabira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tipa</a:t>
            </a:r>
            <a:r>
              <a:rPr lang="en-US" dirty="0"/>
              <a:t> </a:t>
            </a:r>
            <a:r>
              <a:rPr lang="en-US" dirty="0" err="1"/>
              <a:t>karte</a:t>
            </a:r>
            <a:endParaRPr lang="en-US" dirty="0"/>
          </a:p>
          <a:p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odabira</a:t>
            </a:r>
            <a:r>
              <a:rPr lang="en-US" dirty="0"/>
              <a:t> </a:t>
            </a:r>
            <a:r>
              <a:rPr lang="en-US" dirty="0" err="1"/>
              <a:t>leta</a:t>
            </a:r>
            <a:endParaRPr lang="en-US" dirty="0"/>
          </a:p>
          <a:p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unosa</a:t>
            </a:r>
            <a:r>
              <a:rPr lang="en-US" dirty="0"/>
              <a:t> </a:t>
            </a:r>
            <a:r>
              <a:rPr lang="en-US" dirty="0" err="1"/>
              <a:t>ličnih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odabira</a:t>
            </a:r>
            <a:r>
              <a:rPr lang="en-US" dirty="0"/>
              <a:t> </a:t>
            </a:r>
            <a:r>
              <a:rPr lang="en-US" dirty="0" err="1"/>
              <a:t>dodatnih</a:t>
            </a:r>
            <a:r>
              <a:rPr lang="en-US" dirty="0"/>
              <a:t> </a:t>
            </a:r>
            <a:r>
              <a:rPr lang="en-US" dirty="0" err="1"/>
              <a:t>opcija</a:t>
            </a:r>
            <a:endParaRPr lang="en-US" dirty="0"/>
          </a:p>
          <a:p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unosa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plaćanje</a:t>
            </a:r>
            <a:endParaRPr lang="en-US" dirty="0"/>
          </a:p>
          <a:p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mijenjanja</a:t>
            </a:r>
            <a:r>
              <a:rPr lang="en-US" dirty="0"/>
              <a:t> </a:t>
            </a:r>
            <a:r>
              <a:rPr lang="en-US" dirty="0" err="1"/>
              <a:t>detalja</a:t>
            </a:r>
            <a:r>
              <a:rPr lang="en-US" dirty="0"/>
              <a:t> o </a:t>
            </a:r>
            <a:r>
              <a:rPr lang="en-US" dirty="0" err="1"/>
              <a:t>letovima</a:t>
            </a:r>
            <a:endParaRPr lang="en-US" dirty="0"/>
          </a:p>
          <a:p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prihvatanja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odbijanja</a:t>
            </a:r>
            <a:r>
              <a:rPr lang="en-US" dirty="0"/>
              <a:t> </a:t>
            </a:r>
            <a:r>
              <a:rPr lang="en-US" dirty="0" err="1"/>
              <a:t>posebnih</a:t>
            </a:r>
            <a:r>
              <a:rPr lang="en-US" dirty="0"/>
              <a:t> </a:t>
            </a:r>
            <a:r>
              <a:rPr lang="en-US" dirty="0" err="1"/>
              <a:t>zahtjeva</a:t>
            </a:r>
            <a:endParaRPr lang="en-US" dirty="0"/>
          </a:p>
          <a:p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pregleda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kupaca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5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AKTERI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Kupac</a:t>
            </a:r>
            <a:r>
              <a:rPr lang="en-US" dirty="0"/>
              <a:t> - </a:t>
            </a:r>
            <a:r>
              <a:rPr lang="en-US" dirty="0" err="1"/>
              <a:t>osoba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kupuje</a:t>
            </a:r>
            <a:r>
              <a:rPr lang="en-US" dirty="0"/>
              <a:t> </a:t>
            </a:r>
            <a:r>
              <a:rPr lang="en-US" dirty="0" err="1"/>
              <a:t>aviokartu</a:t>
            </a:r>
            <a:r>
              <a:rPr lang="en-US" dirty="0"/>
              <a:t> </a:t>
            </a:r>
            <a:r>
              <a:rPr lang="en-US" dirty="0" err="1"/>
              <a:t>aviokompanije</a:t>
            </a:r>
            <a:r>
              <a:rPr lang="en-US" dirty="0"/>
              <a:t> </a:t>
            </a:r>
            <a:endParaRPr lang="sr-Latn-BA" dirty="0" smtClean="0"/>
          </a:p>
          <a:p>
            <a:r>
              <a:rPr lang="en-US" b="1" dirty="0" err="1" smtClean="0"/>
              <a:t>Uposlenik</a:t>
            </a:r>
            <a:r>
              <a:rPr lang="en-US" dirty="0"/>
              <a:t> - </a:t>
            </a:r>
            <a:r>
              <a:rPr lang="en-US" dirty="0" err="1"/>
              <a:t>osoba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komunicira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kupcem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prosljeđuje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</a:t>
            </a:r>
            <a:r>
              <a:rPr lang="en-US" dirty="0" err="1"/>
              <a:t>supervizoru</a:t>
            </a:r>
            <a:r>
              <a:rPr lang="en-US" dirty="0"/>
              <a:t> </a:t>
            </a:r>
            <a:endParaRPr lang="sr-Latn-BA" dirty="0" smtClean="0"/>
          </a:p>
          <a:p>
            <a:r>
              <a:rPr lang="en-US" b="1" dirty="0" err="1" smtClean="0"/>
              <a:t>Supervizor</a:t>
            </a:r>
            <a:r>
              <a:rPr lang="en-US" dirty="0"/>
              <a:t> - </a:t>
            </a:r>
            <a:r>
              <a:rPr lang="en-US" dirty="0" err="1"/>
              <a:t>osoba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nadgleda</a:t>
            </a:r>
            <a:r>
              <a:rPr lang="en-US" dirty="0"/>
              <a:t> rad </a:t>
            </a:r>
            <a:r>
              <a:rPr lang="en-US" dirty="0" err="1"/>
              <a:t>sistema</a:t>
            </a:r>
            <a:r>
              <a:rPr lang="en-US" dirty="0"/>
              <a:t>, </a:t>
            </a:r>
            <a:r>
              <a:rPr lang="en-US" dirty="0" err="1"/>
              <a:t>odobrava</a:t>
            </a:r>
            <a:r>
              <a:rPr lang="en-US" dirty="0"/>
              <a:t> </a:t>
            </a:r>
            <a:r>
              <a:rPr lang="en-US" dirty="0" err="1" smtClean="0"/>
              <a:t>poseb</a:t>
            </a:r>
            <a:endParaRPr lang="sr-Latn-BA" dirty="0" smtClean="0"/>
          </a:p>
          <a:p>
            <a:r>
              <a:rPr lang="en-US" dirty="0" smtClean="0"/>
              <a:t>ne </a:t>
            </a:r>
            <a:r>
              <a:rPr lang="en-US" dirty="0" err="1"/>
              <a:t>zahtjeve</a:t>
            </a:r>
            <a:r>
              <a:rPr lang="en-US" dirty="0"/>
              <a:t>, </a:t>
            </a:r>
            <a:r>
              <a:rPr lang="en-US" dirty="0" err="1"/>
              <a:t>vrši</a:t>
            </a:r>
            <a:r>
              <a:rPr lang="en-US" dirty="0"/>
              <a:t> update </a:t>
            </a:r>
            <a:r>
              <a:rPr lang="en-US" dirty="0" err="1"/>
              <a:t>letova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0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137" y="5022792"/>
            <a:ext cx="8534400" cy="1507067"/>
          </a:xfrm>
        </p:spPr>
        <p:txBody>
          <a:bodyPr/>
          <a:lstStyle/>
          <a:p>
            <a:r>
              <a:rPr lang="sr-Latn-BA" dirty="0" smtClean="0"/>
              <a:t>USE CASE DIJAGRAM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84" y="382416"/>
            <a:ext cx="8772795" cy="44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1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/>
          <a:lstStyle/>
          <a:p>
            <a:r>
              <a:rPr lang="sr-Latn-BA" dirty="0" smtClean="0"/>
              <a:t>SCENARIJ I TOK DOGAĐAJA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59478"/>
            <a:ext cx="10907116" cy="2642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94" y="2954634"/>
            <a:ext cx="10883334" cy="269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6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510" y="294314"/>
            <a:ext cx="7522390" cy="5024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510" y="5318757"/>
            <a:ext cx="7545726" cy="106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4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0" y="1335615"/>
            <a:ext cx="114395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8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72" y="426823"/>
            <a:ext cx="10067925" cy="419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22" y="845923"/>
            <a:ext cx="100488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8611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122</TotalTime>
  <Words>136</Words>
  <Application>Microsoft Office PowerPoint</Application>
  <PresentationFormat>Widescreen</PresentationFormat>
  <Paragraphs>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Wingdings</vt:lpstr>
      <vt:lpstr>Wingdings 3</vt:lpstr>
      <vt:lpstr>Slice</vt:lpstr>
      <vt:lpstr>Projekat – Aviokompanija oaad</vt:lpstr>
      <vt:lpstr>OPIS APLIKACIJE</vt:lpstr>
      <vt:lpstr>funkcionalnosti</vt:lpstr>
      <vt:lpstr>AKTERI</vt:lpstr>
      <vt:lpstr>USE CASE DIJAGRAM</vt:lpstr>
      <vt:lpstr>SCENARIJ I TOK DOGAĐAJA</vt:lpstr>
      <vt:lpstr>PowerPoint Presentation</vt:lpstr>
      <vt:lpstr>PowerPoint Presentation</vt:lpstr>
      <vt:lpstr>PowerPoint Presentation</vt:lpstr>
      <vt:lpstr>DIJAGRAM AKTIVNOSTI I NJEGOV SUBDIJAGRAM</vt:lpstr>
      <vt:lpstr>DIJAGRAM KLASA</vt:lpstr>
      <vt:lpstr>MVVM DIJAGRAM</vt:lpstr>
      <vt:lpstr>STATE PATTERN</vt:lpstr>
      <vt:lpstr>FACTORY PATTERN</vt:lpstr>
      <vt:lpstr>OBSERVE PATTERN</vt:lpstr>
      <vt:lpstr>DIJAGRAM SEKVENCI</vt:lpstr>
      <vt:lpstr>DIJAGRAM SEKVENCI</vt:lpstr>
      <vt:lpstr>DIJAGRAM KOMPONENTI</vt:lpstr>
      <vt:lpstr>DIJagrAM RASPOREĐIVANJA</vt:lpstr>
      <vt:lpstr>Dijagram paketa</vt:lpstr>
      <vt:lpstr>PowerPoint Presentation</vt:lpstr>
      <vt:lpstr>Hvala na pažnji! 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Projekat -</dc:title>
  <dc:creator>bosna</dc:creator>
  <cp:lastModifiedBy>bosna</cp:lastModifiedBy>
  <cp:revision>8</cp:revision>
  <dcterms:created xsi:type="dcterms:W3CDTF">2016-06-05T19:22:54Z</dcterms:created>
  <dcterms:modified xsi:type="dcterms:W3CDTF">2016-06-05T21:25:10Z</dcterms:modified>
</cp:coreProperties>
</file>