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9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2865" autoAdjust="0"/>
  </p:normalViewPr>
  <p:slideViewPr>
    <p:cSldViewPr snapToGrid="0">
      <p:cViewPr varScale="1">
        <p:scale>
          <a:sx n="108" d="100"/>
          <a:sy n="108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455" y="644610"/>
            <a:ext cx="11400696" cy="2749379"/>
          </a:xfrm>
        </p:spPr>
        <p:txBody>
          <a:bodyPr/>
          <a:lstStyle/>
          <a:p>
            <a:r>
              <a:rPr lang="sr-Latn-BA" dirty="0" smtClean="0"/>
              <a:t>Projekat – Aviokompanija oaad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- Objektno orijentisana analiza i dizajn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58" y="364525"/>
            <a:ext cx="6775910" cy="1507067"/>
          </a:xfrm>
        </p:spPr>
        <p:txBody>
          <a:bodyPr/>
          <a:lstStyle/>
          <a:p>
            <a:r>
              <a:rPr lang="sr-Latn-BA" dirty="0" smtClean="0"/>
              <a:t>DIJAGRAM AKTIVNOSTI I NJEGOV SUBDIJAGRAM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5" y="42105"/>
            <a:ext cx="4410200" cy="671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55" y="2432968"/>
            <a:ext cx="2199029" cy="42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92629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60" y="118675"/>
            <a:ext cx="7064718" cy="66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90" y="2694042"/>
            <a:ext cx="8534400" cy="1507067"/>
          </a:xfrm>
        </p:spPr>
        <p:txBody>
          <a:bodyPr/>
          <a:lstStyle/>
          <a:p>
            <a:r>
              <a:rPr lang="sr-Latn-BA" dirty="0" smtClean="0"/>
              <a:t>MVVM DIJAGRAM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90" y="96897"/>
            <a:ext cx="7532565" cy="63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941" y="2472101"/>
            <a:ext cx="8534400" cy="1507067"/>
          </a:xfrm>
        </p:spPr>
        <p:txBody>
          <a:bodyPr/>
          <a:lstStyle/>
          <a:p>
            <a:r>
              <a:rPr lang="sr-Latn-BA" dirty="0" smtClean="0"/>
              <a:t>STATE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36" y="113409"/>
            <a:ext cx="6088497" cy="66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9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493" y="141729"/>
            <a:ext cx="5503234" cy="65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53" y="2587510"/>
            <a:ext cx="8534400" cy="1507067"/>
          </a:xfrm>
        </p:spPr>
        <p:txBody>
          <a:bodyPr/>
          <a:lstStyle/>
          <a:p>
            <a:r>
              <a:rPr lang="sr-Latn-BA" dirty="0" smtClean="0"/>
              <a:t>OBSERVE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67" y="83135"/>
            <a:ext cx="6141966" cy="66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533" y="-83995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SEKVENCI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4" y="1076843"/>
            <a:ext cx="7963268" cy="55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54352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SEKVENCI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4" y="1661419"/>
            <a:ext cx="6257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DIJAGRAM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68" y="740833"/>
            <a:ext cx="8553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86827"/>
            <a:ext cx="8534400" cy="1507067"/>
          </a:xfrm>
        </p:spPr>
        <p:txBody>
          <a:bodyPr/>
          <a:lstStyle/>
          <a:p>
            <a:r>
              <a:rPr lang="sr-Latn-BA" dirty="0" smtClean="0"/>
              <a:t>DIJagrAM RASPOREĐIVANJA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4" y="349790"/>
            <a:ext cx="8672420" cy="4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olakšati</a:t>
            </a:r>
            <a:r>
              <a:rPr lang="en-US" dirty="0" smtClean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uposlenika</a:t>
            </a:r>
            <a:r>
              <a:rPr lang="en-US" dirty="0"/>
              <a:t> </a:t>
            </a:r>
            <a:r>
              <a:rPr lang="en-US" dirty="0" err="1" smtClean="0"/>
              <a:t>kompanije</a:t>
            </a:r>
            <a:endParaRPr lang="sr-Latn-BA" dirty="0" smtClean="0"/>
          </a:p>
          <a:p>
            <a:r>
              <a:rPr lang="en-US" dirty="0" smtClean="0"/>
              <a:t>desktop </a:t>
            </a:r>
            <a:r>
              <a:rPr lang="en-US" dirty="0" err="1" smtClean="0"/>
              <a:t>aplikacij</a:t>
            </a:r>
            <a:r>
              <a:rPr lang="sr-Latn-BA" dirty="0" smtClean="0"/>
              <a:t>a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moći</a:t>
            </a:r>
            <a:r>
              <a:rPr lang="en-US" dirty="0"/>
              <a:t> da </a:t>
            </a:r>
            <a:r>
              <a:rPr lang="en-US" dirty="0" err="1"/>
              <a:t>kupi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da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želje</a:t>
            </a:r>
            <a:r>
              <a:rPr lang="en-US" dirty="0"/>
              <a:t> </a:t>
            </a:r>
            <a:r>
              <a:rPr lang="en-US" dirty="0" err="1"/>
              <a:t>uskladi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mogućnostima</a:t>
            </a:r>
            <a:r>
              <a:rPr lang="en-US" dirty="0"/>
              <a:t> </a:t>
            </a:r>
            <a:r>
              <a:rPr lang="en-US" dirty="0" err="1" smtClean="0"/>
              <a:t>aviokompanije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Dijagram paketa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05" y="843049"/>
            <a:ext cx="10097701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 </a:t>
            </a:r>
            <a:r>
              <a:rPr lang="sr-Latn-BA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funkcionalnosti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krajnje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polazne</a:t>
            </a:r>
            <a:r>
              <a:rPr lang="en-US" dirty="0"/>
              <a:t> </a:t>
            </a:r>
            <a:r>
              <a:rPr lang="en-US" dirty="0" err="1"/>
              <a:t>destinacije</a:t>
            </a:r>
            <a:r>
              <a:rPr lang="en-US" dirty="0"/>
              <a:t>, datum </a:t>
            </a:r>
            <a:r>
              <a:rPr lang="en-US" dirty="0" err="1"/>
              <a:t>odlaska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polaska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dodatnih</a:t>
            </a:r>
            <a:r>
              <a:rPr lang="en-US" dirty="0"/>
              <a:t> </a:t>
            </a:r>
            <a:r>
              <a:rPr lang="en-US" dirty="0" err="1"/>
              <a:t>opcija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plaćanje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mijenjanja</a:t>
            </a:r>
            <a:r>
              <a:rPr lang="en-US" dirty="0"/>
              <a:t> </a:t>
            </a:r>
            <a:r>
              <a:rPr lang="en-US" dirty="0" err="1"/>
              <a:t>detalja</a:t>
            </a:r>
            <a:r>
              <a:rPr lang="en-US" dirty="0"/>
              <a:t> o </a:t>
            </a:r>
            <a:r>
              <a:rPr lang="en-US" dirty="0" err="1"/>
              <a:t>letovima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prihvatanja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odbijanja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en-US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kupaca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AKTERI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Kupac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aviokartu</a:t>
            </a:r>
            <a:r>
              <a:rPr lang="en-US" dirty="0"/>
              <a:t> </a:t>
            </a:r>
            <a:r>
              <a:rPr lang="en-US" dirty="0" err="1"/>
              <a:t>aviokompanije</a:t>
            </a:r>
            <a:r>
              <a:rPr lang="en-US" dirty="0"/>
              <a:t> </a:t>
            </a:r>
            <a:endParaRPr lang="sr-Latn-BA" dirty="0" smtClean="0"/>
          </a:p>
          <a:p>
            <a:r>
              <a:rPr lang="en-US" b="1" dirty="0" err="1" smtClean="0"/>
              <a:t>Uposlenik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kupcem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supervizoru</a:t>
            </a:r>
            <a:r>
              <a:rPr lang="en-US" dirty="0"/>
              <a:t> </a:t>
            </a:r>
            <a:endParaRPr lang="sr-Latn-BA" dirty="0" smtClean="0"/>
          </a:p>
          <a:p>
            <a:r>
              <a:rPr lang="en-US" b="1" dirty="0" err="1" smtClean="0"/>
              <a:t>Supervizor</a:t>
            </a:r>
            <a:r>
              <a:rPr lang="en-US" dirty="0"/>
              <a:t> -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nadgleda</a:t>
            </a:r>
            <a:r>
              <a:rPr lang="en-US" dirty="0"/>
              <a:t> rad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odobrava</a:t>
            </a:r>
            <a:r>
              <a:rPr lang="en-US" dirty="0"/>
              <a:t> </a:t>
            </a:r>
            <a:r>
              <a:rPr lang="en-US" dirty="0" err="1" smtClean="0"/>
              <a:t>poseb</a:t>
            </a:r>
            <a:endParaRPr lang="sr-Latn-BA" dirty="0" smtClean="0"/>
          </a:p>
          <a:p>
            <a:r>
              <a:rPr lang="en-US" dirty="0" smtClean="0"/>
              <a:t>ne </a:t>
            </a:r>
            <a:r>
              <a:rPr lang="en-US" dirty="0" err="1"/>
              <a:t>zahtjeve</a:t>
            </a:r>
            <a:r>
              <a:rPr lang="en-US" dirty="0"/>
              <a:t>, </a:t>
            </a:r>
            <a:r>
              <a:rPr lang="en-US" dirty="0" err="1"/>
              <a:t>vrši</a:t>
            </a:r>
            <a:r>
              <a:rPr lang="en-US" dirty="0"/>
              <a:t> update </a:t>
            </a:r>
            <a:r>
              <a:rPr lang="en-US" dirty="0" err="1"/>
              <a:t>letova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137" y="5022792"/>
            <a:ext cx="8534400" cy="1507067"/>
          </a:xfrm>
        </p:spPr>
        <p:txBody>
          <a:bodyPr/>
          <a:lstStyle/>
          <a:p>
            <a:r>
              <a:rPr lang="sr-Latn-BA" dirty="0" smtClean="0"/>
              <a:t>USE CASE DIJAGRAM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84" y="382416"/>
            <a:ext cx="8772795" cy="44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sr-Latn-BA" dirty="0" smtClean="0"/>
              <a:t>SCENARIJ I TOK DOGAĐAJA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9478"/>
            <a:ext cx="10907116" cy="264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4" y="2954634"/>
            <a:ext cx="10883334" cy="26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10" y="294314"/>
            <a:ext cx="7522390" cy="5024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10" y="5318757"/>
            <a:ext cx="7545726" cy="10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0" y="1335615"/>
            <a:ext cx="11439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2" y="426823"/>
            <a:ext cx="10067925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22" y="845923"/>
            <a:ext cx="10048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61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132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Wingdings</vt:lpstr>
      <vt:lpstr>Wingdings 3</vt:lpstr>
      <vt:lpstr>Slice</vt:lpstr>
      <vt:lpstr>Projekat – Aviokompanija oaad</vt:lpstr>
      <vt:lpstr>OPIS APLIKACIJE</vt:lpstr>
      <vt:lpstr>funkcionalnosti</vt:lpstr>
      <vt:lpstr>AKTERI</vt:lpstr>
      <vt:lpstr>USE CASE DIJAGRAM</vt:lpstr>
      <vt:lpstr>SCENARIJ I TOK DOGAĐAJA</vt:lpstr>
      <vt:lpstr>PowerPoint Presentation</vt:lpstr>
      <vt:lpstr>PowerPoint Presentation</vt:lpstr>
      <vt:lpstr>PowerPoint Presentation</vt:lpstr>
      <vt:lpstr>DIJAGRAM AKTIVNOSTI I NJEGOV SUBDIJAGRAM</vt:lpstr>
      <vt:lpstr>DIJAGRAM KLASA</vt:lpstr>
      <vt:lpstr>MVVM DIJAGRAM</vt:lpstr>
      <vt:lpstr>STATE PATTERN</vt:lpstr>
      <vt:lpstr>FACTORY PATTERN</vt:lpstr>
      <vt:lpstr>OBSERVE PATTERN</vt:lpstr>
      <vt:lpstr>DIJAGRAM SEKVENCI</vt:lpstr>
      <vt:lpstr>DIJAGRAM SEKVENCI</vt:lpstr>
      <vt:lpstr>DIJAGRAM KOMPONENTI</vt:lpstr>
      <vt:lpstr>DIJagrAM RASPOREĐIVANJA</vt:lpstr>
      <vt:lpstr>Dijagram paketa</vt:lpstr>
      <vt:lpstr>Hvala na pažnji!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-</dc:title>
  <dc:creator>bosna</dc:creator>
  <cp:lastModifiedBy>bosna</cp:lastModifiedBy>
  <cp:revision>6</cp:revision>
  <dcterms:created xsi:type="dcterms:W3CDTF">2016-06-05T19:22:54Z</dcterms:created>
  <dcterms:modified xsi:type="dcterms:W3CDTF">2016-06-05T21:05:43Z</dcterms:modified>
</cp:coreProperties>
</file>