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2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71" autoAdjust="0"/>
    <p:restoredTop sz="94660"/>
  </p:normalViewPr>
  <p:slideViewPr>
    <p:cSldViewPr>
      <p:cViewPr>
        <p:scale>
          <a:sx n="70" d="100"/>
          <a:sy n="70" d="100"/>
        </p:scale>
        <p:origin x="-79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64CF-E5AB-477D-8FFF-7FCE8B50A211}" type="datetimeFigureOut">
              <a:rPr lang="sr-Latn-CS" smtClean="0"/>
              <a:pPr/>
              <a:t>31.5.2016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8956C-59CA-45F6-B2F0-7C6E0207F5EA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velj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dirty="0" smtClean="0">
                <a:solidFill>
                  <a:srgbClr val="FF0000"/>
                </a:solidFill>
              </a:rPr>
              <a:t>Sistem za rezervaciju i kupovinu avionske karte</a:t>
            </a:r>
            <a:endParaRPr lang="bs-Latn-BA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bs-Latn-BA" dirty="0" smtClean="0"/>
              <a:t>		</a:t>
            </a:r>
            <a:r>
              <a:rPr lang="bs-Latn-BA" sz="2000" dirty="0" smtClean="0"/>
              <a:t>Profesor:  R. prof. dr Dženana Đonko</a:t>
            </a:r>
            <a:endParaRPr lang="bs-Latn-B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48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 smtClean="0"/>
              <a:t>Tim : PartnersInApps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000" dirty="0" smtClean="0">
                <a:solidFill>
                  <a:schemeClr val="bg2"/>
                </a:solidFill>
              </a:rPr>
              <a:t>-Objektno orijentirana analiza i dizajn-</a:t>
            </a:r>
            <a:endParaRPr lang="bs-Latn-BA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DijagramSekvenciGlavniTo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51360" cy="6858001"/>
          </a:xfrm>
        </p:spPr>
      </p:pic>
      <p:pic>
        <p:nvPicPr>
          <p:cNvPr id="5" name="Picture 4" descr="DijagramSekvenciAlternativniT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0"/>
            <a:ext cx="5562600" cy="419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Dijagram sekvenci</a:t>
            </a:r>
            <a:endParaRPr kumimoji="0" lang="bs-Latn-BA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 rot="20507403">
            <a:off x="1084456" y="2298070"/>
            <a:ext cx="15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Glavni tok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 rot="743893">
            <a:off x="6110507" y="912963"/>
            <a:ext cx="215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Alternativni tok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jagram_paketa_i_komponen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62357"/>
          </a:xfrm>
          <a:prstGeom prst="rect">
            <a:avLst/>
          </a:prstGeom>
        </p:spPr>
      </p:pic>
      <p:pic>
        <p:nvPicPr>
          <p:cNvPr id="5" name="Content Placeholder 4" descr="Dijagram raspoređivanja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505200" y="3429000"/>
            <a:ext cx="4467225" cy="231457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Dijagrami komponenti,</a:t>
            </a:r>
            <a:r>
              <a:rPr kumimoji="0" lang="bs-Latn-BA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paketa i raspoređivanja</a:t>
            </a:r>
            <a:endParaRPr kumimoji="0" lang="bs-Latn-BA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 takers with computer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2222"/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solidFill>
                  <a:srgbClr val="FF0000"/>
                </a:solidFill>
              </a:rPr>
              <a:t>2. Implementacija</a:t>
            </a:r>
            <a:endParaRPr lang="bs-Latn-B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13288360_10154094772811368_396641607_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9586"/>
          <a:stretch>
            <a:fillRect/>
          </a:stretch>
        </p:blipFill>
        <p:spPr>
          <a:xfrm>
            <a:off x="-1" y="0"/>
            <a:ext cx="9144001" cy="6858000"/>
          </a:xfrm>
        </p:spPr>
      </p:pic>
      <p:pic>
        <p:nvPicPr>
          <p:cNvPr id="5" name="Picture 4" descr="13313522_10154094774346368_148740092_o.png"/>
          <p:cNvPicPr>
            <a:picLocks noChangeAspect="1"/>
          </p:cNvPicPr>
          <p:nvPr/>
        </p:nvPicPr>
        <p:blipFill>
          <a:blip r:embed="rId3"/>
          <a:srcRect b="849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13313714_10154094770961368_2070690509_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8475"/>
          <a:stretch>
            <a:fillRect/>
          </a:stretch>
        </p:blipFill>
        <p:spPr>
          <a:xfrm>
            <a:off x="-1" y="0"/>
            <a:ext cx="9181093" cy="6858000"/>
          </a:xfrm>
        </p:spPr>
      </p:pic>
      <p:pic>
        <p:nvPicPr>
          <p:cNvPr id="7" name="Picture 6" descr="13334528_10154094772456368_2128041383_o.png"/>
          <p:cNvPicPr>
            <a:picLocks noChangeAspect="1"/>
          </p:cNvPicPr>
          <p:nvPr/>
        </p:nvPicPr>
        <p:blipFill>
          <a:blip r:embed="rId3"/>
          <a:srcRect b="81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AppData\Local\Microsoft\Windows\Temporary Internet Files\Content.IE5\V7VR0C33\Bluetooth_rings_lg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8534400" cy="1752600"/>
          </a:xfrm>
          <a:noFill/>
        </p:spPr>
        <p:txBody>
          <a:bodyPr/>
          <a:lstStyle/>
          <a:p>
            <a:pPr algn="ctr"/>
            <a:r>
              <a:rPr lang="bs-Latn-BA" b="1" dirty="0" smtClean="0">
                <a:solidFill>
                  <a:srgbClr val="FF0000"/>
                </a:solidFill>
              </a:rPr>
              <a:t>Eksterni uređaji</a:t>
            </a:r>
            <a:endParaRPr lang="bs-Latn-BA" b="1" dirty="0">
              <a:solidFill>
                <a:srgbClr val="FF0000"/>
              </a:solidFill>
            </a:endParaRPr>
          </a:p>
        </p:txBody>
      </p:sp>
      <p:pic>
        <p:nvPicPr>
          <p:cNvPr id="11" name="Picture 10" descr="web-kamera-logitech-c3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0"/>
            <a:ext cx="2819400" cy="2819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18950346">
            <a:off x="4997068" y="1813087"/>
            <a:ext cx="1054800" cy="554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18" name="Picture 17" descr="VeriFone-Vx-520-Dual-Com-with-Smart-Card-Reader.png"/>
          <p:cNvPicPr>
            <a:picLocks noChangeAspect="1"/>
          </p:cNvPicPr>
          <p:nvPr/>
        </p:nvPicPr>
        <p:blipFill>
          <a:blip r:embed="rId4"/>
          <a:srcRect l="5128" b="10256"/>
          <a:stretch>
            <a:fillRect/>
          </a:stretch>
        </p:blipFill>
        <p:spPr>
          <a:xfrm>
            <a:off x="0" y="4191000"/>
            <a:ext cx="2819400" cy="26670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 rot="18931177" flipH="1">
            <a:off x="3091716" y="3642099"/>
            <a:ext cx="1052856" cy="55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9" name="TextBox 18"/>
          <p:cNvSpPr txBox="1"/>
          <p:nvPr/>
        </p:nvSpPr>
        <p:spPr>
          <a:xfrm>
            <a:off x="6781800" y="2819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Kamera</a:t>
            </a:r>
            <a:endParaRPr lang="bs-Latn-BA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Card Reader</a:t>
            </a:r>
            <a:endParaRPr lang="bs-Latn-BA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cret-of-mobile-app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5203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990600"/>
          </a:xfrm>
        </p:spPr>
        <p:txBody>
          <a:bodyPr/>
          <a:lstStyle/>
          <a:p>
            <a:pPr algn="ctr"/>
            <a:r>
              <a:rPr lang="bs-Latn-BA" dirty="0" smtClean="0">
                <a:solidFill>
                  <a:srgbClr val="FF0000"/>
                </a:solidFill>
              </a:rPr>
              <a:t> 				 3. Aplikacija</a:t>
            </a:r>
            <a:endParaRPr lang="bs-Latn-B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byplan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81785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8153400" cy="990600"/>
          </a:xfrm>
        </p:spPr>
        <p:txBody>
          <a:bodyPr>
            <a:normAutofit/>
          </a:bodyPr>
          <a:lstStyle/>
          <a:p>
            <a:pPr algn="r"/>
            <a:r>
              <a:rPr lang="bs-Latn-BA" sz="5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Hvala na pažnji!</a:t>
            </a:r>
            <a:endParaRPr lang="bs-Latn-BA" sz="5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3810000"/>
            <a:ext cx="4267200" cy="2590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Članovi tima: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s-Latn-BA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Azemina Ahmedhodžić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Elvis Kundo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s-Latn-BA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Ahmed Ahmedić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Amina Alijagić</a:t>
            </a:r>
            <a:endParaRPr kumimoji="0" lang="bs-Latn-B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ty_buying_airplane_ticket_thg_111130_wmai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211733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990600"/>
          </a:xfrm>
        </p:spPr>
        <p:txBody>
          <a:bodyPr/>
          <a:lstStyle/>
          <a:p>
            <a:pPr algn="ctr"/>
            <a:r>
              <a:rPr lang="bs-Latn-BA" dirty="0" smtClean="0">
                <a:solidFill>
                  <a:schemeClr val="bg2"/>
                </a:solidFill>
              </a:rPr>
              <a:t>  </a:t>
            </a:r>
            <a:r>
              <a:rPr lang="bs-Latn-BA" u="sng" dirty="0" smtClean="0">
                <a:solidFill>
                  <a:srgbClr val="FF0000"/>
                </a:solidFill>
              </a:rPr>
              <a:t>Ciljevi projekta</a:t>
            </a:r>
            <a:endParaRPr lang="bs-Latn-BA" u="sng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81800" y="5257800"/>
            <a:ext cx="23622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Brza usluga</a:t>
            </a:r>
            <a:endParaRPr lang="bs-Latn-BA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0" y="5257800"/>
            <a:ext cx="23622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Sigurnost</a:t>
            </a:r>
            <a:endParaRPr lang="bs-Latn-BA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14700" y="5257800"/>
            <a:ext cx="25146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Kori</a:t>
            </a:r>
            <a:r>
              <a:rPr lang="bs-Latn-BA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š</a:t>
            </a:r>
            <a:r>
              <a:rPr lang="bs-Latn-BA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tenje modernih tehnologija</a:t>
            </a:r>
            <a:endParaRPr lang="bs-Latn-BA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3800" y="3733800"/>
            <a:ext cx="2516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Jednostavnost</a:t>
            </a:r>
            <a:endParaRPr lang="bs-Latn-BA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uying-plane-ticke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</a:rPr>
              <a:t>  Akteri u sistemu</a:t>
            </a:r>
            <a:endParaRPr lang="bs-Latn-BA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886200"/>
            <a:ext cx="23622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latin typeface="Aharoni" pitchFamily="2" charset="-79"/>
                <a:cs typeface="Aharoni" pitchFamily="2" charset="-79"/>
              </a:rPr>
              <a:t>Supervizor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2590800"/>
            <a:ext cx="23622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Slu</a:t>
            </a:r>
            <a:r>
              <a:rPr lang="bs-Latn-BA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ž</a:t>
            </a:r>
            <a:r>
              <a:rPr lang="bs-Latn-BA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benik</a:t>
            </a:r>
            <a:endParaRPr lang="bs-Latn-BA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48200" y="3886200"/>
            <a:ext cx="23622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latin typeface="Aharoni" pitchFamily="2" charset="-79"/>
                <a:cs typeface="Aharoni" pitchFamily="2" charset="-79"/>
              </a:rPr>
              <a:t>Putnik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5181600"/>
            <a:ext cx="23622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>
                <a:latin typeface="Aharoni" pitchFamily="2" charset="-79"/>
                <a:cs typeface="Aharoni" pitchFamily="2" charset="-79"/>
              </a:rPr>
              <a:t>Osiguranje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dget-planning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615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pPr algn="ctr"/>
            <a:r>
              <a:rPr lang="bs-Latn-BA" u="sng" dirty="0" smtClean="0">
                <a:solidFill>
                  <a:schemeClr val="accent5">
                    <a:lumMod val="75000"/>
                  </a:schemeClr>
                </a:solidFill>
              </a:rPr>
              <a:t>Faze realizacije projekta</a:t>
            </a:r>
            <a:endParaRPr lang="bs-Latn-BA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4724400"/>
            <a:ext cx="23622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2800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3.</a:t>
            </a:r>
            <a:r>
              <a:rPr lang="bs-Latn-BA" b="1" dirty="0" smtClean="0">
                <a:latin typeface="Aharoni" pitchFamily="2" charset="-79"/>
                <a:cs typeface="Aharoni" pitchFamily="2" charset="-79"/>
              </a:rPr>
              <a:t>Aplikacija</a:t>
            </a:r>
            <a:endParaRPr lang="bs-Latn-BA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905000"/>
            <a:ext cx="23622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2.</a:t>
            </a:r>
            <a:r>
              <a:rPr lang="bs-Latn-BA" dirty="0" smtClean="0">
                <a:latin typeface="Aharoni" pitchFamily="2" charset="-79"/>
                <a:cs typeface="Aharoni" pitchFamily="2" charset="-79"/>
              </a:rPr>
              <a:t>Implementacija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0" y="3352800"/>
            <a:ext cx="23622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1.</a:t>
            </a:r>
            <a:r>
              <a:rPr lang="bs-Latn-BA" dirty="0" smtClean="0">
                <a:latin typeface="Aharoni" pitchFamily="2" charset="-79"/>
                <a:cs typeface="Aharoni" pitchFamily="2" charset="-79"/>
              </a:rPr>
              <a:t>Model sistema -  Dijagrami: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Left Arrow 9"/>
          <p:cNvSpPr/>
          <p:nvPr/>
        </p:nvSpPr>
        <p:spPr>
          <a:xfrm rot="20593585">
            <a:off x="6049756" y="2441116"/>
            <a:ext cx="2209800" cy="5334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Slučajeva upotrebe</a:t>
            </a:r>
            <a:endParaRPr lang="bs-Latn-BA" dirty="0"/>
          </a:p>
        </p:txBody>
      </p:sp>
      <p:sp>
        <p:nvSpPr>
          <p:cNvPr id="11" name="Left Arrow 10"/>
          <p:cNvSpPr/>
          <p:nvPr/>
        </p:nvSpPr>
        <p:spPr>
          <a:xfrm rot="21012763">
            <a:off x="6278765" y="3142787"/>
            <a:ext cx="2057400" cy="5334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Aktivnosti</a:t>
            </a:r>
            <a:endParaRPr lang="bs-Latn-BA" dirty="0"/>
          </a:p>
        </p:txBody>
      </p:sp>
      <p:sp>
        <p:nvSpPr>
          <p:cNvPr id="12" name="Left Arrow 11"/>
          <p:cNvSpPr/>
          <p:nvPr/>
        </p:nvSpPr>
        <p:spPr>
          <a:xfrm>
            <a:off x="6477000" y="3810000"/>
            <a:ext cx="2057400" cy="5334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Klasa (+ paterni)</a:t>
            </a:r>
            <a:endParaRPr lang="bs-Latn-BA" dirty="0"/>
          </a:p>
        </p:txBody>
      </p:sp>
      <p:sp>
        <p:nvSpPr>
          <p:cNvPr id="13" name="Left Arrow 12"/>
          <p:cNvSpPr/>
          <p:nvPr/>
        </p:nvSpPr>
        <p:spPr>
          <a:xfrm rot="453893">
            <a:off x="6503157" y="4476505"/>
            <a:ext cx="2057400" cy="5334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Sekvenci</a:t>
            </a:r>
            <a:endParaRPr lang="bs-Latn-BA" dirty="0"/>
          </a:p>
        </p:txBody>
      </p:sp>
      <p:sp>
        <p:nvSpPr>
          <p:cNvPr id="14" name="Left Arrow 13"/>
          <p:cNvSpPr/>
          <p:nvPr/>
        </p:nvSpPr>
        <p:spPr>
          <a:xfrm rot="1169595">
            <a:off x="6101673" y="5064439"/>
            <a:ext cx="2362200" cy="978324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Komunikacije, paketa i raspoređivanja</a:t>
            </a:r>
            <a:endParaRPr lang="bs-Latn-BA" dirty="0"/>
          </a:p>
        </p:txBody>
      </p:sp>
      <p:sp>
        <p:nvSpPr>
          <p:cNvPr id="15" name="Curved Down Arrow 14"/>
          <p:cNvSpPr/>
          <p:nvPr/>
        </p:nvSpPr>
        <p:spPr>
          <a:xfrm rot="15730397" flipV="1">
            <a:off x="3646797" y="2266047"/>
            <a:ext cx="1036110" cy="881622"/>
          </a:xfrm>
          <a:prstGeom prst="curved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14400" y="3200400"/>
            <a:ext cx="533400" cy="106680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6-05-30 15.53.3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2111" b="12700"/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0"/>
            <a:ext cx="8229600" cy="12954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bs-Latn-BA" dirty="0" smtClean="0">
                <a:solidFill>
                  <a:srgbClr val="FF0000"/>
                </a:solidFill>
              </a:rPr>
              <a:t>1. Model sistema</a:t>
            </a:r>
            <a:endParaRPr lang="bs-Latn-B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stem za rezervaciju i kupovinu avionske kart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10200"/>
            <a:ext cx="9144000" cy="1447800"/>
          </a:xfr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bs-Latn-BA" dirty="0" smtClean="0"/>
              <a:t>Dijagram slučajeva upotrebe</a:t>
            </a:r>
            <a:endParaRPr lang="bs-Latn-BA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Activity Diagram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45352"/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Dijagram aktivnosti</a:t>
            </a:r>
            <a:endParaRPr kumimoji="0" lang="bs-Latn-BA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Dijagram klase za sistem za rezervaciju i kupovinu avionske kart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Dijagram klasa sa MVVM</a:t>
            </a:r>
            <a:r>
              <a:rPr kumimoji="0" lang="bs-Latn-BA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paternom</a:t>
            </a:r>
            <a:endParaRPr kumimoji="0" lang="bs-Latn-BA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Content Placeholder 3" descr="DijagramKlasa_Facad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5256392" cy="2971799"/>
          </a:xfrm>
          <a:ln>
            <a:solidFill>
              <a:srgbClr val="FFFF00"/>
            </a:solidFill>
          </a:ln>
        </p:spPr>
      </p:pic>
      <p:pic>
        <p:nvPicPr>
          <p:cNvPr id="5" name="Picture 4" descr="Dijagram_klasa_strategy_pater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"/>
            <a:ext cx="5105400" cy="4447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DijagramKlasa_Prox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5562600" cy="31887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 descr="observ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1318" y="2057400"/>
            <a:ext cx="4772682" cy="415951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Dijagram klasa sa Design</a:t>
            </a:r>
            <a:r>
              <a:rPr kumimoji="0" lang="bs-Latn-BA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paternima</a:t>
            </a:r>
            <a:endParaRPr kumimoji="0" lang="bs-Latn-BA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20507403">
            <a:off x="1326394" y="9956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Facade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 rot="20507403">
            <a:off x="6047090" y="790147"/>
            <a:ext cx="1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Strategy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 rot="20507403">
            <a:off x="1783594" y="35864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Proxy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 rot="20507403">
            <a:off x="6351294" y="3407211"/>
            <a:ext cx="12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Aharoni" pitchFamily="2" charset="-79"/>
                <a:cs typeface="Aharoni" pitchFamily="2" charset="-79"/>
              </a:rPr>
              <a:t>Observer</a:t>
            </a:r>
            <a:endParaRPr lang="bs-Latn-BA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</TotalTime>
  <Words>116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Sistem za rezervaciju i kupovinu avionske karte</vt:lpstr>
      <vt:lpstr>  Ciljevi projekta</vt:lpstr>
      <vt:lpstr>  Akteri u sistemu</vt:lpstr>
      <vt:lpstr>Faze realizacije projekta</vt:lpstr>
      <vt:lpstr>1. Model sistema</vt:lpstr>
      <vt:lpstr>Dijagram slučajeva upotrebe</vt:lpstr>
      <vt:lpstr>Slide 7</vt:lpstr>
      <vt:lpstr>Slide 8</vt:lpstr>
      <vt:lpstr>Slide 9</vt:lpstr>
      <vt:lpstr>Slide 10</vt:lpstr>
      <vt:lpstr>Slide 11</vt:lpstr>
      <vt:lpstr>2. Implementacija</vt:lpstr>
      <vt:lpstr>Slide 13</vt:lpstr>
      <vt:lpstr>Slide 14</vt:lpstr>
      <vt:lpstr>Eksterni uređaji</vt:lpstr>
      <vt:lpstr>      3. Aplikacija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rezervaciju i kupovinu avionske karte</dc:title>
  <dc:creator>Korisnik</dc:creator>
  <cp:lastModifiedBy>Korisnik</cp:lastModifiedBy>
  <cp:revision>25</cp:revision>
  <dcterms:created xsi:type="dcterms:W3CDTF">2006-08-16T00:00:00Z</dcterms:created>
  <dcterms:modified xsi:type="dcterms:W3CDTF">2016-05-31T17:26:46Z</dcterms:modified>
</cp:coreProperties>
</file>