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4" r:id="rId6"/>
    <p:sldId id="285" r:id="rId7"/>
    <p:sldId id="288" r:id="rId8"/>
    <p:sldId id="290" r:id="rId9"/>
    <p:sldId id="299" r:id="rId10"/>
    <p:sldId id="291" r:id="rId11"/>
    <p:sldId id="292" r:id="rId12"/>
    <p:sldId id="293" r:id="rId13"/>
    <p:sldId id="294" r:id="rId14"/>
    <p:sldId id="296" r:id="rId15"/>
    <p:sldId id="300" r:id="rId16"/>
    <p:sldId id="260" r:id="rId17"/>
    <p:sldId id="295" r:id="rId18"/>
    <p:sldId id="297" r:id="rId19"/>
    <p:sldId id="298" r:id="rId20"/>
  </p:sldIdLst>
  <p:sldSz cx="9144000" cy="5143500" type="screen16x9"/>
  <p:notesSz cx="6858000" cy="9144000"/>
  <p:embeddedFontLst>
    <p:embeddedFont>
      <p:font typeface="Walter Turncoat" panose="020B0604020202020204" charset="0"/>
      <p:regular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3FB5C2-FFFC-45AD-911E-7F64ADFE6458}">
  <a:tblStyle styleId="{123FB5C2-FFFC-45AD-911E-7F64ADFE645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864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55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00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7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1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86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4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06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0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42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23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3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8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389017" y="2471599"/>
            <a:ext cx="7772400" cy="1272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Projekat      Kino</a:t>
            </a:r>
            <a:endParaRPr lang="en"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666750"/>
            <a:ext cx="6677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8176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3350"/>
            <a:ext cx="3505200" cy="460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083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2467"/>
            <a:ext cx="8610600" cy="416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413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08" y="514350"/>
            <a:ext cx="47815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976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71475"/>
            <a:ext cx="48006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304800"/>
            <a:ext cx="4733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8686800" cy="45148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8534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219200" y="209550"/>
            <a:ext cx="5638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b="1" dirty="0" err="1" smtClean="0"/>
              <a:t>Dalje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planirano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uraditi</a:t>
            </a:r>
            <a:endParaRPr lang="en-US" sz="2600"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457200" y="1276350"/>
            <a:ext cx="7772400" cy="29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Posebna</a:t>
            </a:r>
            <a:r>
              <a:rPr lang="en-US" sz="1600" dirty="0" smtClean="0"/>
              <a:t> forma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menadžera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</a:t>
            </a:r>
            <a:r>
              <a:rPr lang="en-US" sz="1600" dirty="0" err="1" smtClean="0"/>
              <a:t>može</a:t>
            </a:r>
            <a:r>
              <a:rPr lang="en-US" sz="1600" dirty="0" smtClean="0"/>
              <a:t> </a:t>
            </a:r>
            <a:r>
              <a:rPr lang="en-US" sz="1600" dirty="0" err="1" smtClean="0"/>
              <a:t>mijenjati</a:t>
            </a:r>
            <a:r>
              <a:rPr lang="en-US" sz="1600" dirty="0" smtClean="0"/>
              <a:t> </a:t>
            </a:r>
            <a:r>
              <a:rPr lang="en-US" sz="1600" dirty="0" err="1" smtClean="0"/>
              <a:t>ponudu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projekcije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Forma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odabir</a:t>
            </a:r>
            <a:r>
              <a:rPr lang="en-US" sz="1600" dirty="0" smtClean="0"/>
              <a:t> </a:t>
            </a:r>
            <a:r>
              <a:rPr lang="en-US" sz="1600" dirty="0" err="1" smtClean="0"/>
              <a:t>hrane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pića</a:t>
            </a:r>
            <a:r>
              <a:rPr lang="en-US" sz="1600" dirty="0" smtClean="0"/>
              <a:t>, </a:t>
            </a:r>
            <a:r>
              <a:rPr lang="en-US" sz="1600" dirty="0" err="1" smtClean="0"/>
              <a:t>kao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obračun</a:t>
            </a:r>
            <a:r>
              <a:rPr lang="en-US" sz="1600" dirty="0" smtClean="0"/>
              <a:t> </a:t>
            </a:r>
            <a:r>
              <a:rPr lang="en-US" sz="1600" dirty="0" err="1" smtClean="0"/>
              <a:t>cijena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isto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Različit</a:t>
            </a:r>
            <a:r>
              <a:rPr lang="en-US" sz="1600" dirty="0" smtClean="0"/>
              <a:t> </a:t>
            </a:r>
            <a:r>
              <a:rPr lang="en-US" sz="1600" dirty="0" err="1" smtClean="0"/>
              <a:t>izgled</a:t>
            </a:r>
            <a:r>
              <a:rPr lang="en-US" sz="1600" dirty="0" smtClean="0"/>
              <a:t> </a:t>
            </a:r>
            <a:r>
              <a:rPr lang="en-US" sz="1600" dirty="0" err="1" smtClean="0"/>
              <a:t>aplikacije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različite</a:t>
            </a:r>
            <a:r>
              <a:rPr lang="en-US" sz="1600" dirty="0" smtClean="0"/>
              <a:t> </a:t>
            </a:r>
            <a:r>
              <a:rPr lang="en-US" sz="1600" dirty="0" err="1" smtClean="0"/>
              <a:t>veličine</a:t>
            </a:r>
            <a:r>
              <a:rPr lang="en-US" sz="1600" dirty="0" smtClean="0"/>
              <a:t> </a:t>
            </a:r>
            <a:r>
              <a:rPr lang="en-US" sz="1600" dirty="0" err="1" smtClean="0"/>
              <a:t>ekrana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06320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1950"/>
            <a:ext cx="7772400" cy="1159799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Na projektu radili:</a:t>
            </a:r>
            <a:endParaRPr lang="en" dirty="0"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594360" y="1581150"/>
            <a:ext cx="7698975" cy="289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Nađa Kovačević</a:t>
            </a: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Amar Begović</a:t>
            </a: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Emir Alagić</a:t>
            </a:r>
          </a:p>
          <a:p>
            <a:pPr marL="171450" lvl="0" indent="-1714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sz="2800" b="1" dirty="0" smtClean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Alma Džaferović</a:t>
            </a:r>
            <a:endParaRPr lang="en" sz="2800" b="1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ubTitle" idx="4294967295"/>
          </p:nvPr>
        </p:nvSpPr>
        <p:spPr>
          <a:xfrm>
            <a:off x="1223791" y="895350"/>
            <a:ext cx="65937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hr-BA" dirty="0" smtClean="0">
                <a:solidFill>
                  <a:schemeClr val="lt1"/>
                </a:solidFill>
              </a:rPr>
              <a:t>Opis </a:t>
            </a:r>
            <a:r>
              <a:rPr lang="en-US" dirty="0" err="1" smtClean="0">
                <a:solidFill>
                  <a:schemeClr val="lt1"/>
                </a:solidFill>
              </a:rPr>
              <a:t>aplikacije</a:t>
            </a:r>
            <a:r>
              <a:rPr lang="hr-BA" dirty="0" smtClean="0">
                <a:solidFill>
                  <a:schemeClr val="lt1"/>
                </a:solidFill>
              </a:rPr>
              <a:t>: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3812660" y="1287749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64"/>
          <p:cNvSpPr txBox="1">
            <a:spLocks/>
          </p:cNvSpPr>
          <p:nvPr/>
        </p:nvSpPr>
        <p:spPr>
          <a:xfrm>
            <a:off x="304800" y="1832549"/>
            <a:ext cx="8458200" cy="2872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olakšava</a:t>
            </a:r>
            <a:r>
              <a:rPr lang="en-US" dirty="0" smtClean="0"/>
              <a:t> </a:t>
            </a:r>
            <a:r>
              <a:rPr lang="en-US" dirty="0" err="1" smtClean="0"/>
              <a:t>posao</a:t>
            </a:r>
            <a:r>
              <a:rPr lang="en-US" dirty="0" smtClean="0"/>
              <a:t> </a:t>
            </a:r>
            <a:r>
              <a:rPr lang="en-US" dirty="0" err="1" smtClean="0"/>
              <a:t>uposlenicima</a:t>
            </a:r>
            <a:r>
              <a:rPr lang="en-US" dirty="0" smtClean="0"/>
              <a:t> kina.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 smtClean="0">
                <a:solidFill>
                  <a:schemeClr val="lt1"/>
                </a:solidFill>
              </a:rPr>
              <a:t>Olakšava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kupovinu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karata</a:t>
            </a:r>
            <a:r>
              <a:rPr lang="en-US" dirty="0" smtClean="0">
                <a:solidFill>
                  <a:schemeClr val="lt1"/>
                </a:solidFill>
              </a:rPr>
              <a:t>, </a:t>
            </a:r>
            <a:r>
              <a:rPr lang="en-US" dirty="0" err="1" smtClean="0">
                <a:solidFill>
                  <a:schemeClr val="lt1"/>
                </a:solidFill>
              </a:rPr>
              <a:t>registrovanje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novih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članova</a:t>
            </a:r>
            <a:r>
              <a:rPr lang="en-US" dirty="0" smtClean="0">
                <a:solidFill>
                  <a:schemeClr val="lt1"/>
                </a:solidFill>
              </a:rPr>
              <a:t>.</a:t>
            </a:r>
            <a:endParaRPr lang="en-US" dirty="0">
              <a:solidFill>
                <a:schemeClr val="lt1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err="1" smtClean="0">
                <a:solidFill>
                  <a:schemeClr val="lt1"/>
                </a:solidFill>
              </a:rPr>
              <a:t>Nudi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bolju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preglednost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stanja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sistema</a:t>
            </a:r>
            <a:r>
              <a:rPr lang="en-US" dirty="0" smtClean="0">
                <a:solidFill>
                  <a:schemeClr val="lt1"/>
                </a:solidFill>
              </a:rPr>
              <a:t> u </a:t>
            </a:r>
            <a:r>
              <a:rPr lang="en-US" dirty="0" err="1" smtClean="0">
                <a:solidFill>
                  <a:schemeClr val="lt1"/>
                </a:solidFill>
              </a:rPr>
              <a:t>nultim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početnim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 err="1" smtClean="0">
                <a:solidFill>
                  <a:schemeClr val="lt1"/>
                </a:solidFill>
              </a:rPr>
              <a:t>uslovima</a:t>
            </a:r>
            <a:r>
              <a:rPr lang="en-US" dirty="0" smtClean="0">
                <a:solidFill>
                  <a:schemeClr val="lt1"/>
                </a:solidFill>
              </a:rPr>
              <a:t>.</a:t>
            </a:r>
            <a:endParaRPr lang="en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2057400" y="742950"/>
            <a:ext cx="5638800" cy="4550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-BA" sz="2000" dirty="0" smtClean="0"/>
              <a:t>Funkcionalnosti sistema</a:t>
            </a:r>
            <a:endParaRPr lang="en" sz="2000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85800" y="1885950"/>
            <a:ext cx="7772400" cy="2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500" dirty="0"/>
              <a:t>mogućnost određivanja kapaciteta (popunjenosti) sale, </a:t>
            </a:r>
            <a:endParaRPr lang="en-US" sz="15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500" dirty="0" smtClean="0"/>
              <a:t>mogućnost </a:t>
            </a:r>
            <a:r>
              <a:rPr lang="vi-VN" sz="1500" dirty="0"/>
              <a:t>rezervacije i kupovine karata, </a:t>
            </a:r>
            <a:endParaRPr lang="en-US" sz="15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500" dirty="0" smtClean="0"/>
              <a:t>mogućnost </a:t>
            </a:r>
            <a:r>
              <a:rPr lang="vi-VN" sz="1500" dirty="0"/>
              <a:t>upravljanja programskim sadržajem </a:t>
            </a:r>
            <a:endParaRPr lang="en-US" sz="15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500" dirty="0" smtClean="0"/>
              <a:t>mogućnost </a:t>
            </a:r>
            <a:r>
              <a:rPr lang="vi-VN" sz="1500" dirty="0"/>
              <a:t>upravljanja sadržajem i cijenom hrane/pića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500" dirty="0"/>
              <a:t>mogućnost dodavanja </a:t>
            </a:r>
            <a:r>
              <a:rPr lang="en-US" sz="1500" dirty="0" err="1" smtClean="0"/>
              <a:t>registrovanih</a:t>
            </a:r>
            <a:r>
              <a:rPr lang="en-US" sz="1500" dirty="0" smtClean="0"/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čl</a:t>
            </a:r>
            <a:r>
              <a:rPr lang="en-US" sz="1500" dirty="0" err="1" smtClean="0"/>
              <a:t>anova</a:t>
            </a:r>
            <a:r>
              <a:rPr lang="en-US" sz="1500" dirty="0" smtClean="0"/>
              <a:t> </a:t>
            </a:r>
            <a:r>
              <a:rPr lang="en-US" sz="1500" dirty="0" err="1" smtClean="0"/>
              <a:t>zbog</a:t>
            </a:r>
            <a:r>
              <a:rPr lang="en-US" sz="1500" dirty="0" smtClean="0"/>
              <a:t> </a:t>
            </a:r>
            <a:r>
              <a:rPr lang="en-US" sz="1500" dirty="0" err="1" smtClean="0"/>
              <a:t>popusta</a:t>
            </a:r>
            <a:r>
              <a:rPr lang="en-US" sz="1500" dirty="0" smtClean="0"/>
              <a:t> </a:t>
            </a:r>
            <a:r>
              <a:rPr lang="en-US" sz="1500" dirty="0" err="1" smtClean="0"/>
              <a:t>za</a:t>
            </a:r>
            <a:r>
              <a:rPr lang="en-US" sz="1500" dirty="0" smtClean="0"/>
              <a:t> </a:t>
            </a:r>
            <a:r>
              <a:rPr lang="en-US" sz="1500" dirty="0" err="1" smtClean="0"/>
              <a:t>takve</a:t>
            </a:r>
            <a:endParaRPr lang="en-US" sz="15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1500" dirty="0"/>
              <a:t>mogućnost dodavanja </a:t>
            </a:r>
            <a:r>
              <a:rPr lang="en-US" sz="1500" dirty="0" err="1" smtClean="0"/>
              <a:t>uposlenika</a:t>
            </a:r>
            <a:r>
              <a:rPr lang="en-US" sz="1500" dirty="0" smtClean="0"/>
              <a:t>, </a:t>
            </a:r>
            <a:r>
              <a:rPr lang="en-US" sz="1500" dirty="0" err="1" smtClean="0"/>
              <a:t>ako</a:t>
            </a:r>
            <a:r>
              <a:rPr lang="en-US" sz="1500" dirty="0" smtClean="0"/>
              <a:t> je </a:t>
            </a:r>
            <a:r>
              <a:rPr lang="en-US" sz="1500" dirty="0" err="1" smtClean="0"/>
              <a:t>menadžer</a:t>
            </a:r>
            <a:r>
              <a:rPr lang="en-US" sz="1400" dirty="0" smtClean="0"/>
              <a:t> </a:t>
            </a:r>
            <a:r>
              <a:rPr lang="en-US" sz="1500" dirty="0" err="1" smtClean="0"/>
              <a:t>logovan</a:t>
            </a:r>
            <a:r>
              <a:rPr lang="en-US" sz="1500" dirty="0" smtClean="0"/>
              <a:t> u </a:t>
            </a:r>
            <a:r>
              <a:rPr lang="en-US" sz="1500" dirty="0" err="1" smtClean="0"/>
              <a:t>sistem</a:t>
            </a:r>
            <a:endParaRPr lang="vi-VN" sz="1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vi-VN" sz="15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2057400" y="209550"/>
            <a:ext cx="5638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b="1" dirty="0" err="1"/>
              <a:t>Procesi</a:t>
            </a:r>
            <a:endParaRPr lang="en-US" sz="2600"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09600" y="1657350"/>
            <a:ext cx="7772400" cy="2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n-US" sz="1600" dirty="0" err="1"/>
              <a:t>Menadžer</a:t>
            </a:r>
            <a:r>
              <a:rPr lang="en-US" sz="1600" dirty="0"/>
              <a:t> kina je </a:t>
            </a:r>
            <a:r>
              <a:rPr lang="en-US" sz="1600" dirty="0" err="1"/>
              <a:t>ujedno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menadžer</a:t>
            </a:r>
            <a:r>
              <a:rPr lang="en-US" sz="1600" dirty="0"/>
              <a:t> </a:t>
            </a:r>
            <a:r>
              <a:rPr lang="en-US" sz="1600" dirty="0" err="1"/>
              <a:t>sistema</a:t>
            </a:r>
            <a:r>
              <a:rPr lang="en-US" sz="1600" dirty="0"/>
              <a:t>. Ima </a:t>
            </a:r>
            <a:r>
              <a:rPr lang="en-US" sz="1600" dirty="0" err="1"/>
              <a:t>potpunu</a:t>
            </a:r>
            <a:r>
              <a:rPr lang="en-US" sz="1600" dirty="0"/>
              <a:t> </a:t>
            </a:r>
            <a:r>
              <a:rPr lang="en-US" sz="1600" dirty="0" err="1"/>
              <a:t>kontrolu</a:t>
            </a:r>
            <a:r>
              <a:rPr lang="en-US" sz="1600" dirty="0"/>
              <a:t> </a:t>
            </a:r>
            <a:r>
              <a:rPr lang="en-US" sz="1600" dirty="0" err="1"/>
              <a:t>nad</a:t>
            </a:r>
            <a:r>
              <a:rPr lang="en-US" sz="1600" dirty="0"/>
              <a:t> </a:t>
            </a:r>
            <a:r>
              <a:rPr lang="en-US" sz="1600" dirty="0" err="1"/>
              <a:t>programom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svim</a:t>
            </a:r>
            <a:r>
              <a:rPr lang="en-US" sz="1600" dirty="0"/>
              <a:t> </a:t>
            </a:r>
            <a:r>
              <a:rPr lang="en-US" sz="1600" dirty="0" err="1"/>
              <a:t>parametrima</a:t>
            </a:r>
            <a:r>
              <a:rPr lang="en-US" sz="1600" dirty="0"/>
              <a:t> </a:t>
            </a:r>
            <a:r>
              <a:rPr lang="en-US" sz="1600" dirty="0" err="1"/>
              <a:t>neke</a:t>
            </a:r>
            <a:r>
              <a:rPr lang="en-US" sz="1600" dirty="0"/>
              <a:t> </a:t>
            </a:r>
            <a:r>
              <a:rPr lang="en-US" sz="1600" dirty="0" err="1"/>
              <a:t>projekcije</a:t>
            </a:r>
            <a:r>
              <a:rPr lang="en-US" sz="1600" dirty="0"/>
              <a:t>. </a:t>
            </a:r>
            <a:r>
              <a:rPr lang="en-US" sz="1600" dirty="0" err="1"/>
              <a:t>Može</a:t>
            </a:r>
            <a:r>
              <a:rPr lang="en-US" sz="1600" dirty="0"/>
              <a:t> </a:t>
            </a:r>
            <a:r>
              <a:rPr lang="en-US" sz="1600" dirty="0" err="1"/>
              <a:t>kreirati</a:t>
            </a:r>
            <a:r>
              <a:rPr lang="en-US" sz="1600" dirty="0"/>
              <a:t> </a:t>
            </a:r>
            <a:r>
              <a:rPr lang="en-US" sz="1600" dirty="0" err="1"/>
              <a:t>nove</a:t>
            </a:r>
            <a:r>
              <a:rPr lang="en-US" sz="1600" dirty="0"/>
              <a:t> </a:t>
            </a:r>
            <a:r>
              <a:rPr lang="en-US" sz="1600" dirty="0" err="1"/>
              <a:t>projekcije</a:t>
            </a:r>
            <a:r>
              <a:rPr lang="en-US" sz="1600" dirty="0"/>
              <a:t>, </a:t>
            </a:r>
            <a:r>
              <a:rPr lang="en-US" sz="1600" dirty="0" err="1"/>
              <a:t>podešavati</a:t>
            </a:r>
            <a:r>
              <a:rPr lang="en-US" sz="1600" dirty="0"/>
              <a:t> </a:t>
            </a:r>
            <a:r>
              <a:rPr lang="en-US" sz="1600" dirty="0" err="1"/>
              <a:t>vrijeme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salu</a:t>
            </a:r>
            <a:r>
              <a:rPr lang="en-US" sz="1600" dirty="0"/>
              <a:t> </a:t>
            </a:r>
            <a:r>
              <a:rPr lang="en-US" sz="1600" dirty="0" err="1"/>
              <a:t>emitovanja</a:t>
            </a:r>
            <a:r>
              <a:rPr lang="en-US" sz="1600" dirty="0"/>
              <a:t>,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cijenu</a:t>
            </a:r>
            <a:r>
              <a:rPr lang="en-US" sz="1600" dirty="0"/>
              <a:t> </a:t>
            </a:r>
            <a:r>
              <a:rPr lang="en-US" sz="1600" dirty="0" err="1"/>
              <a:t>projekcija</a:t>
            </a:r>
            <a:r>
              <a:rPr lang="en-US" sz="1600" dirty="0"/>
              <a:t>. </a:t>
            </a:r>
            <a:r>
              <a:rPr lang="en-US" sz="1600" dirty="0" err="1" smtClean="0"/>
              <a:t>Takođe</a:t>
            </a:r>
            <a:r>
              <a:rPr lang="en-US" sz="1600" dirty="0" smtClean="0"/>
              <a:t>, </a:t>
            </a:r>
            <a:r>
              <a:rPr lang="en-US" sz="1600" dirty="0" err="1"/>
              <a:t>može</a:t>
            </a:r>
            <a:r>
              <a:rPr lang="en-US" sz="1600" dirty="0"/>
              <a:t> </a:t>
            </a:r>
            <a:r>
              <a:rPr lang="en-US" sz="1600" dirty="0" err="1"/>
              <a:t>poništiti</a:t>
            </a:r>
            <a:r>
              <a:rPr lang="en-US" sz="1600" dirty="0"/>
              <a:t> </a:t>
            </a:r>
            <a:r>
              <a:rPr lang="en-US" sz="1600" dirty="0" err="1"/>
              <a:t>neke</a:t>
            </a:r>
            <a:r>
              <a:rPr lang="en-US" sz="1600" dirty="0"/>
              <a:t> od </a:t>
            </a:r>
            <a:r>
              <a:rPr lang="en-US" sz="1600" dirty="0" err="1"/>
              <a:t>trenutno</a:t>
            </a:r>
            <a:r>
              <a:rPr lang="en-US" sz="1600" dirty="0"/>
              <a:t> </a:t>
            </a:r>
            <a:r>
              <a:rPr lang="en-US" sz="1600" dirty="0" err="1" smtClean="0">
                <a:latin typeface="Sniglet" panose="020B0604020202020204" charset="0"/>
              </a:rPr>
              <a:t>postojećih</a:t>
            </a:r>
            <a:r>
              <a:rPr lang="en-US" sz="1600" dirty="0" smtClean="0"/>
              <a:t> </a:t>
            </a:r>
            <a:r>
              <a:rPr lang="en-US" sz="1600" dirty="0" err="1"/>
              <a:t>projekcija</a:t>
            </a:r>
            <a:r>
              <a:rPr lang="en-US" sz="1600" dirty="0"/>
              <a:t>, </a:t>
            </a:r>
            <a:r>
              <a:rPr lang="en-US" sz="1600" dirty="0" err="1"/>
              <a:t>pomjeriti</a:t>
            </a:r>
            <a:r>
              <a:rPr lang="en-US" sz="1600" dirty="0"/>
              <a:t> </a:t>
            </a:r>
            <a:r>
              <a:rPr lang="en-US" sz="1600" dirty="0" err="1"/>
              <a:t>vrijeme</a:t>
            </a:r>
            <a:r>
              <a:rPr lang="en-US" sz="1600" dirty="0"/>
              <a:t> </a:t>
            </a:r>
            <a:r>
              <a:rPr lang="en-US" sz="1600" dirty="0" err="1"/>
              <a:t>emitovanja</a:t>
            </a:r>
            <a:r>
              <a:rPr lang="en-US" sz="1600" dirty="0"/>
              <a:t>, </a:t>
            </a:r>
            <a:r>
              <a:rPr lang="en-US" sz="1600" dirty="0" err="1"/>
              <a:t>promijeniti</a:t>
            </a:r>
            <a:r>
              <a:rPr lang="en-US" sz="1600" dirty="0"/>
              <a:t> </a:t>
            </a:r>
            <a:r>
              <a:rPr lang="en-US" sz="1600" dirty="0" err="1"/>
              <a:t>salu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/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cijenu</a:t>
            </a:r>
            <a:r>
              <a:rPr lang="en-US" sz="1600" dirty="0"/>
              <a:t>.</a:t>
            </a:r>
            <a:endParaRPr lang="vi-VN" sz="1500" dirty="0"/>
          </a:p>
        </p:txBody>
      </p:sp>
      <p:sp>
        <p:nvSpPr>
          <p:cNvPr id="4" name="Shape 71"/>
          <p:cNvSpPr txBox="1">
            <a:spLocks/>
          </p:cNvSpPr>
          <p:nvPr/>
        </p:nvSpPr>
        <p:spPr>
          <a:xfrm>
            <a:off x="1676400" y="895350"/>
            <a:ext cx="5638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b="1" dirty="0" err="1"/>
              <a:t>Kreiranje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b="1" dirty="0" err="1"/>
              <a:t>izmjena</a:t>
            </a:r>
            <a:r>
              <a:rPr lang="en-US" sz="2000" b="1" dirty="0"/>
              <a:t> </a:t>
            </a:r>
            <a:r>
              <a:rPr lang="en-US" sz="2000" b="1" dirty="0" err="1"/>
              <a:t>projekcija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39315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2057400" y="209550"/>
            <a:ext cx="5638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b="1" dirty="0" err="1"/>
              <a:t>Procesi</a:t>
            </a:r>
            <a:endParaRPr lang="en-US" sz="2600"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09600" y="1657350"/>
            <a:ext cx="7772400" cy="2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vi-VN" sz="1600" dirty="0"/>
              <a:t>Klijent po dolasku u kino na kasi kupuje kartu za neku od ponuđenih projekcija, te rezerviše salu i mjesto sjedenja. Ukoliko klijent ispunjava uslove (član Kino Kluba, student, penzioner</a:t>
            </a:r>
            <a:r>
              <a:rPr lang="vi-VN" sz="1600" dirty="0" smtClean="0"/>
              <a:t>,</a:t>
            </a:r>
            <a:r>
              <a:rPr lang="en-US" sz="1600" dirty="0" smtClean="0"/>
              <a:t> .</a:t>
            </a:r>
            <a:r>
              <a:rPr lang="vi-VN" sz="1600" dirty="0" smtClean="0"/>
              <a:t>..) </a:t>
            </a:r>
            <a:r>
              <a:rPr lang="vi-VN" sz="1600" dirty="0"/>
              <a:t>za neke od ponuđenih posebnih pogodnosti , blagajnik mu uračunava procenat popusta</a:t>
            </a:r>
            <a:r>
              <a:rPr lang="vi-VN" sz="1600" dirty="0" smtClean="0"/>
              <a:t>.</a:t>
            </a:r>
            <a:endParaRPr lang="vi-VN" sz="1500" dirty="0"/>
          </a:p>
        </p:txBody>
      </p:sp>
      <p:sp>
        <p:nvSpPr>
          <p:cNvPr id="4" name="Shape 71"/>
          <p:cNvSpPr txBox="1">
            <a:spLocks/>
          </p:cNvSpPr>
          <p:nvPr/>
        </p:nvSpPr>
        <p:spPr>
          <a:xfrm>
            <a:off x="1676400" y="895350"/>
            <a:ext cx="5638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b="1" dirty="0" err="1"/>
              <a:t>Prodaja</a:t>
            </a:r>
            <a:r>
              <a:rPr lang="en-US" sz="2000" b="1" dirty="0"/>
              <a:t> </a:t>
            </a:r>
            <a:r>
              <a:rPr lang="en-US" sz="2000" b="1" dirty="0" err="1"/>
              <a:t>karata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44632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2057400" y="209550"/>
            <a:ext cx="5638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600" b="1" dirty="0" err="1"/>
              <a:t>Procesi</a:t>
            </a:r>
            <a:endParaRPr lang="en-US" sz="2600"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09600" y="1657350"/>
            <a:ext cx="7772400" cy="243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nudi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mogućnost</a:t>
            </a:r>
            <a:r>
              <a:rPr lang="en-US" sz="1600" dirty="0"/>
              <a:t> </a:t>
            </a:r>
            <a:r>
              <a:rPr lang="en-US" sz="1600" dirty="0" err="1"/>
              <a:t>dodavanja</a:t>
            </a:r>
            <a:r>
              <a:rPr lang="en-US" sz="1600" dirty="0"/>
              <a:t> </a:t>
            </a:r>
            <a:r>
              <a:rPr lang="en-US" sz="1600" dirty="0" err="1"/>
              <a:t>novih</a:t>
            </a:r>
            <a:r>
              <a:rPr lang="en-US" sz="1600" dirty="0"/>
              <a:t> </a:t>
            </a:r>
            <a:r>
              <a:rPr lang="en-US" sz="1600" dirty="0" err="1"/>
              <a:t>članova</a:t>
            </a:r>
            <a:r>
              <a:rPr lang="en-US" sz="1600" dirty="0"/>
              <a:t> u Kino </a:t>
            </a:r>
            <a:r>
              <a:rPr lang="en-US" sz="1600" dirty="0" err="1"/>
              <a:t>Klub</a:t>
            </a:r>
            <a:r>
              <a:rPr lang="en-US" sz="1600" dirty="0"/>
              <a:t>, </a:t>
            </a:r>
            <a:r>
              <a:rPr lang="en-US" sz="1600" dirty="0" err="1" smtClean="0"/>
              <a:t>koji</a:t>
            </a:r>
            <a:r>
              <a:rPr lang="en-US" sz="1600" dirty="0"/>
              <a:t> </a:t>
            </a:r>
            <a:r>
              <a:rPr lang="en-US" sz="1600" dirty="0" err="1"/>
              <a:t>članstvom</a:t>
            </a:r>
            <a:r>
              <a:rPr lang="en-US" sz="1600" dirty="0"/>
              <a:t> </a:t>
            </a:r>
            <a:r>
              <a:rPr lang="en-US" sz="1600" dirty="0" err="1"/>
              <a:t>ostvaruju</a:t>
            </a:r>
            <a:r>
              <a:rPr lang="en-US" sz="1600" dirty="0"/>
              <a:t> </a:t>
            </a:r>
            <a:r>
              <a:rPr lang="en-US" sz="1600" dirty="0" err="1"/>
              <a:t>posebne</a:t>
            </a:r>
            <a:r>
              <a:rPr lang="en-US" sz="1600" dirty="0"/>
              <a:t> </a:t>
            </a:r>
            <a:r>
              <a:rPr lang="en-US" sz="1600" dirty="0" err="1"/>
              <a:t>pogodnosti</a:t>
            </a:r>
            <a:r>
              <a:rPr lang="en-US" sz="1600" dirty="0"/>
              <a:t>. </a:t>
            </a:r>
            <a:r>
              <a:rPr lang="en-US" sz="1600" dirty="0" err="1"/>
              <a:t>Osim</a:t>
            </a:r>
            <a:r>
              <a:rPr lang="en-US" sz="1600" dirty="0"/>
              <a:t> </a:t>
            </a:r>
            <a:r>
              <a:rPr lang="en-US" sz="1600" dirty="0" err="1"/>
              <a:t>mogućnosti</a:t>
            </a:r>
            <a:r>
              <a:rPr lang="en-US" sz="1600" dirty="0"/>
              <a:t> </a:t>
            </a:r>
            <a:r>
              <a:rPr lang="en-US" sz="1600" dirty="0" err="1"/>
              <a:t>dodavanja</a:t>
            </a:r>
            <a:r>
              <a:rPr lang="en-US" sz="1600" dirty="0"/>
              <a:t> </a:t>
            </a:r>
            <a:r>
              <a:rPr lang="en-US" sz="1600" dirty="0" err="1"/>
              <a:t>novih</a:t>
            </a:r>
            <a:r>
              <a:rPr lang="en-US" sz="1600" dirty="0"/>
              <a:t> </a:t>
            </a:r>
            <a:r>
              <a:rPr lang="en-US" sz="1600" dirty="0" err="1"/>
              <a:t>članova</a:t>
            </a:r>
            <a:r>
              <a:rPr lang="en-US" sz="1600" dirty="0"/>
              <a:t>,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dozvoljava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izmjenu</a:t>
            </a:r>
            <a:r>
              <a:rPr lang="en-US" sz="1600" dirty="0"/>
              <a:t> </a:t>
            </a:r>
            <a:r>
              <a:rPr lang="en-US" sz="1600" dirty="0" err="1"/>
              <a:t>podataka</a:t>
            </a:r>
            <a:r>
              <a:rPr lang="en-US" sz="1600" dirty="0"/>
              <a:t> o </a:t>
            </a:r>
            <a:r>
              <a:rPr lang="en-US" sz="1600" dirty="0" err="1"/>
              <a:t>postojećim</a:t>
            </a:r>
            <a:r>
              <a:rPr lang="en-US" sz="1600" dirty="0"/>
              <a:t> </a:t>
            </a:r>
            <a:r>
              <a:rPr lang="en-US" sz="1600" dirty="0" err="1"/>
              <a:t>članovima</a:t>
            </a:r>
            <a:r>
              <a:rPr lang="en-US" sz="1600" dirty="0"/>
              <a:t>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uklanjanju</a:t>
            </a:r>
            <a:r>
              <a:rPr lang="en-US" sz="1600" dirty="0"/>
              <a:t> </a:t>
            </a:r>
            <a:r>
              <a:rPr lang="en-US" sz="1600" dirty="0" err="1"/>
              <a:t>nekog</a:t>
            </a:r>
            <a:r>
              <a:rPr lang="en-US" sz="1600" dirty="0"/>
              <a:t> </a:t>
            </a:r>
            <a:r>
              <a:rPr lang="en-US" sz="1600" dirty="0" err="1"/>
              <a:t>člana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Kino </a:t>
            </a:r>
            <a:r>
              <a:rPr lang="en-US" sz="1600" dirty="0" err="1"/>
              <a:t>Kluba</a:t>
            </a:r>
            <a:r>
              <a:rPr lang="en-US" sz="1600" dirty="0"/>
              <a:t> (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zahtjev</a:t>
            </a:r>
            <a:r>
              <a:rPr lang="en-US" sz="1600" dirty="0"/>
              <a:t> </a:t>
            </a:r>
            <a:r>
              <a:rPr lang="en-US" sz="1600" dirty="0" err="1"/>
              <a:t>člana</a:t>
            </a:r>
            <a:r>
              <a:rPr lang="en-US" sz="1600" dirty="0"/>
              <a:t>). </a:t>
            </a:r>
            <a:r>
              <a:rPr lang="en-US" sz="1600" dirty="0" err="1"/>
              <a:t>Pri</a:t>
            </a:r>
            <a:r>
              <a:rPr lang="en-US" sz="1600" dirty="0"/>
              <a:t> tome, </a:t>
            </a:r>
            <a:r>
              <a:rPr lang="en-US" sz="1600" dirty="0" err="1"/>
              <a:t>upravljanje</a:t>
            </a:r>
            <a:r>
              <a:rPr lang="en-US" sz="1600" dirty="0"/>
              <a:t> </a:t>
            </a:r>
            <a:r>
              <a:rPr lang="en-US" sz="1600" dirty="0" err="1"/>
              <a:t>ovim</a:t>
            </a:r>
            <a:r>
              <a:rPr lang="en-US" sz="1600" dirty="0"/>
              <a:t> </a:t>
            </a:r>
            <a:r>
              <a:rPr lang="en-US" sz="1600" dirty="0" err="1"/>
              <a:t>informacijama</a:t>
            </a:r>
            <a:r>
              <a:rPr lang="en-US" sz="1600" dirty="0"/>
              <a:t> </a:t>
            </a:r>
            <a:r>
              <a:rPr lang="en-US" sz="1600" dirty="0" err="1"/>
              <a:t>vrši</a:t>
            </a:r>
            <a:r>
              <a:rPr lang="en-US" sz="1600" dirty="0"/>
              <a:t> </a:t>
            </a:r>
            <a:r>
              <a:rPr lang="en-US" sz="1600" dirty="0" err="1" smtClean="0"/>
              <a:t>menadžer</a:t>
            </a:r>
            <a:r>
              <a:rPr lang="en-US" sz="1600" dirty="0" smtClean="0"/>
              <a:t> </a:t>
            </a:r>
            <a:r>
              <a:rPr lang="en-US" sz="1600" dirty="0"/>
              <a:t>kina.</a:t>
            </a:r>
            <a:endParaRPr lang="vi-VN" sz="1500" dirty="0"/>
          </a:p>
        </p:txBody>
      </p:sp>
      <p:sp>
        <p:nvSpPr>
          <p:cNvPr id="4" name="Shape 71"/>
          <p:cNvSpPr txBox="1">
            <a:spLocks/>
          </p:cNvSpPr>
          <p:nvPr/>
        </p:nvSpPr>
        <p:spPr>
          <a:xfrm>
            <a:off x="1676400" y="895350"/>
            <a:ext cx="5638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2000" b="1" dirty="0" err="1"/>
              <a:t>Učlanjenje</a:t>
            </a:r>
            <a:r>
              <a:rPr lang="en-US" sz="2000" b="1" dirty="0"/>
              <a:t> u Kino </a:t>
            </a:r>
            <a:r>
              <a:rPr lang="en-US" sz="2000" b="1" dirty="0" err="1"/>
              <a:t>Klub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9899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1752600" y="590550"/>
            <a:ext cx="5638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hr-BA" sz="2600" b="1" dirty="0" smtClean="0"/>
              <a:t>Akteri</a:t>
            </a:r>
            <a:endParaRPr lang="en-US" sz="2600" b="1" dirty="0"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228600" y="1581150"/>
            <a:ext cx="7772400" cy="29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Posjetitelj</a:t>
            </a:r>
            <a:r>
              <a:rPr lang="en-US" sz="1600" dirty="0" smtClean="0"/>
              <a:t> (</a:t>
            </a:r>
            <a:r>
              <a:rPr lang="en-US" sz="1600" dirty="0" err="1" smtClean="0"/>
              <a:t>pasivni</a:t>
            </a:r>
            <a:r>
              <a:rPr lang="en-US" sz="1600" dirty="0" smtClean="0"/>
              <a:t> </a:t>
            </a:r>
            <a:r>
              <a:rPr lang="en-US" sz="1600" dirty="0" err="1" smtClean="0"/>
              <a:t>akter</a:t>
            </a:r>
            <a:r>
              <a:rPr lang="en-US" sz="1600" dirty="0" smtClean="0"/>
              <a:t>, </a:t>
            </a:r>
            <a:r>
              <a:rPr lang="en-US" sz="1600" dirty="0" err="1" smtClean="0"/>
              <a:t>koji</a:t>
            </a:r>
            <a:r>
              <a:rPr lang="en-US" sz="1600" dirty="0" smtClean="0"/>
              <a:t> je u </a:t>
            </a:r>
            <a:r>
              <a:rPr lang="en-US" sz="1600" dirty="0" err="1" smtClean="0"/>
              <a:t>sistemu</a:t>
            </a:r>
            <a:r>
              <a:rPr lang="en-US" sz="1600" dirty="0" smtClean="0"/>
              <a:t> </a:t>
            </a:r>
            <a:r>
              <a:rPr lang="en-US" sz="1600" dirty="0" err="1" smtClean="0"/>
              <a:t>samo</a:t>
            </a:r>
            <a:r>
              <a:rPr lang="en-US" sz="1600" dirty="0" smtClean="0"/>
              <a:t> </a:t>
            </a:r>
            <a:r>
              <a:rPr lang="en-US" sz="1600" dirty="0" err="1" smtClean="0"/>
              <a:t>podatak</a:t>
            </a:r>
            <a:r>
              <a:rPr lang="en-US" sz="1600" dirty="0" smtClean="0"/>
              <a:t>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Uposlenici</a:t>
            </a:r>
            <a:r>
              <a:rPr lang="en-US" sz="1600" dirty="0" smtClean="0"/>
              <a:t> (</a:t>
            </a:r>
            <a:r>
              <a:rPr lang="en-US" sz="1600" dirty="0" err="1" smtClean="0"/>
              <a:t>korisnici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</a:t>
            </a:r>
            <a:r>
              <a:rPr lang="en-US" sz="1600" dirty="0" err="1" smtClean="0"/>
              <a:t>upravljaju</a:t>
            </a:r>
            <a:r>
              <a:rPr lang="en-US" sz="1600" dirty="0" smtClean="0"/>
              <a:t> </a:t>
            </a:r>
            <a:r>
              <a:rPr lang="en-US" sz="1600" dirty="0" err="1" smtClean="0"/>
              <a:t>ve</a:t>
            </a:r>
            <a:r>
              <a:rPr lang="en" sz="1600" dirty="0" smtClean="0"/>
              <a:t>ć</a:t>
            </a:r>
            <a:r>
              <a:rPr lang="en-US" sz="1600" dirty="0" err="1" smtClean="0"/>
              <a:t>inom</a:t>
            </a:r>
            <a:r>
              <a:rPr lang="en-US" sz="1600" dirty="0" smtClean="0"/>
              <a:t> </a:t>
            </a:r>
            <a:r>
              <a:rPr lang="en-US" sz="1600" dirty="0" err="1" smtClean="0"/>
              <a:t>njegovih</a:t>
            </a:r>
            <a:r>
              <a:rPr lang="en-US" sz="1600" dirty="0" smtClean="0"/>
              <a:t> </a:t>
            </a:r>
            <a:r>
              <a:rPr lang="en-US" sz="1600" dirty="0" err="1" smtClean="0"/>
              <a:t>funkcionalnosti</a:t>
            </a:r>
            <a:r>
              <a:rPr lang="en-US" sz="1600" dirty="0" smtClean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Menadžer</a:t>
            </a:r>
            <a:r>
              <a:rPr lang="en-US" sz="1600" dirty="0" smtClean="0"/>
              <a:t> (</a:t>
            </a:r>
            <a:r>
              <a:rPr lang="en-US" sz="1600" dirty="0" err="1" smtClean="0"/>
              <a:t>korisnik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</a:t>
            </a:r>
            <a:r>
              <a:rPr lang="en-US" sz="1600" dirty="0" err="1" smtClean="0"/>
              <a:t>ima</a:t>
            </a:r>
            <a:r>
              <a:rPr lang="en-US" sz="1600" dirty="0" smtClean="0"/>
              <a:t> </a:t>
            </a:r>
            <a:r>
              <a:rPr lang="en-US" sz="1600" dirty="0" err="1" smtClean="0"/>
              <a:t>sve</a:t>
            </a:r>
            <a:r>
              <a:rPr lang="en-US" sz="1600" dirty="0" smtClean="0"/>
              <a:t> </a:t>
            </a:r>
            <a:r>
              <a:rPr lang="en-US" sz="1600" dirty="0" err="1" smtClean="0"/>
              <a:t>funkcionalnosti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raspolaganju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0927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-533400" y="514350"/>
            <a:ext cx="56388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b="1" dirty="0" err="1" smtClean="0">
                <a:latin typeface="Walter Turncoat" panose="020B0604020202020204" charset="0"/>
                <a:ea typeface="Walter Turncoat" panose="020B0604020202020204" charset="0"/>
              </a:rPr>
              <a:t>Eksterni</a:t>
            </a:r>
            <a:r>
              <a:rPr lang="en-US" sz="2800" b="1" dirty="0" smtClean="0">
                <a:latin typeface="Walter Turncoat" panose="020B0604020202020204" charset="0"/>
                <a:ea typeface="Walter Turncoat" panose="020B0604020202020204" charset="0"/>
              </a:rPr>
              <a:t> </a:t>
            </a:r>
            <a:r>
              <a:rPr lang="en-US" sz="2800" b="1" dirty="0" err="1" smtClean="0">
                <a:latin typeface="Walter Turncoat" panose="020B0604020202020204" charset="0"/>
                <a:ea typeface="Walter Turncoat" panose="020B0604020202020204" charset="0"/>
              </a:rPr>
              <a:t>uredjaj</a:t>
            </a:r>
            <a:endParaRPr lang="en-US" sz="2800" b="1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228600" y="1581150"/>
            <a:ext cx="7772400" cy="29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RFID </a:t>
            </a:r>
            <a:r>
              <a:rPr lang="en-US" sz="1600" dirty="0" err="1" smtClean="0"/>
              <a:t>čitač</a:t>
            </a:r>
            <a:r>
              <a:rPr lang="en-US" sz="1600" dirty="0" smtClean="0"/>
              <a:t> </a:t>
            </a:r>
            <a:r>
              <a:rPr lang="en-US" sz="1600" dirty="0" err="1" smtClean="0"/>
              <a:t>kreditnih</a:t>
            </a:r>
            <a:r>
              <a:rPr lang="en-US" sz="1600" dirty="0" smtClean="0"/>
              <a:t> </a:t>
            </a:r>
            <a:r>
              <a:rPr lang="en-US" sz="1600" dirty="0" err="1" smtClean="0"/>
              <a:t>kartica</a:t>
            </a:r>
            <a:endParaRPr lang="en-US" sz="16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Planirano</a:t>
            </a:r>
            <a:r>
              <a:rPr lang="en-US" sz="1600" dirty="0" smtClean="0"/>
              <a:t> je </a:t>
            </a:r>
            <a:r>
              <a:rPr lang="en-US" sz="1600" dirty="0" err="1" smtClean="0"/>
              <a:t>iskoristiti</a:t>
            </a:r>
            <a:r>
              <a:rPr lang="en-US" sz="1600" dirty="0" smtClean="0"/>
              <a:t> </a:t>
            </a:r>
            <a:r>
              <a:rPr lang="en-US" sz="1600" dirty="0"/>
              <a:t>RFID </a:t>
            </a:r>
            <a:r>
              <a:rPr lang="en-US" sz="1600" dirty="0" err="1"/>
              <a:t>čitač</a:t>
            </a:r>
            <a:r>
              <a:rPr lang="en-US" sz="1600" dirty="0"/>
              <a:t> </a:t>
            </a:r>
            <a:r>
              <a:rPr lang="en-US" sz="1600" dirty="0" err="1"/>
              <a:t>kreditnih</a:t>
            </a:r>
            <a:r>
              <a:rPr lang="en-US" sz="1600" dirty="0"/>
              <a:t> </a:t>
            </a:r>
            <a:r>
              <a:rPr lang="en-US" sz="1600" dirty="0" err="1" smtClean="0"/>
              <a:t>kartica</a:t>
            </a:r>
            <a:r>
              <a:rPr lang="en-US" sz="1600" dirty="0" smtClean="0"/>
              <a:t>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napla</a:t>
            </a:r>
            <a:r>
              <a:rPr lang="en" sz="1600" dirty="0" smtClean="0"/>
              <a:t>ć</a:t>
            </a:r>
            <a:r>
              <a:rPr lang="en-US" sz="1600" dirty="0" err="1" smtClean="0"/>
              <a:t>ivanje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en-US" sz="1600" dirty="0" smtClean="0"/>
              <a:t> </a:t>
            </a:r>
            <a:r>
              <a:rPr lang="en-US" sz="1600" dirty="0" err="1" smtClean="0"/>
              <a:t>slijedi</a:t>
            </a:r>
            <a:r>
              <a:rPr lang="en-US" sz="1600" dirty="0" smtClean="0"/>
              <a:t> </a:t>
            </a:r>
            <a:r>
              <a:rPr lang="en-US" sz="1600" dirty="0" err="1" smtClean="0"/>
              <a:t>nakon</a:t>
            </a:r>
            <a:r>
              <a:rPr lang="en-US" sz="1600" dirty="0" smtClean="0"/>
              <a:t> </a:t>
            </a:r>
            <a:r>
              <a:rPr lang="en-US" sz="1600" dirty="0" err="1" smtClean="0"/>
              <a:t>obra</a:t>
            </a:r>
            <a:r>
              <a:rPr lang="en-US" sz="1600" dirty="0" err="1"/>
              <a:t>č</a:t>
            </a:r>
            <a:r>
              <a:rPr lang="en-US" sz="1600" dirty="0" err="1" smtClean="0"/>
              <a:t>una</a:t>
            </a:r>
            <a:r>
              <a:rPr lang="en-US" sz="1600" dirty="0" smtClean="0"/>
              <a:t> u </a:t>
            </a:r>
            <a:r>
              <a:rPr lang="en-US" sz="1600" dirty="0" err="1" smtClean="0"/>
              <a:t>sistemu</a:t>
            </a:r>
            <a:endParaRPr lang="en-US" sz="16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Napla</a:t>
            </a:r>
            <a:r>
              <a:rPr lang="en" sz="1600" dirty="0" smtClean="0"/>
              <a:t>ć</a:t>
            </a:r>
            <a:r>
              <a:rPr lang="en-US" sz="1600" dirty="0" err="1" smtClean="0"/>
              <a:t>ivanje</a:t>
            </a:r>
            <a:r>
              <a:rPr lang="en-US" sz="1600" dirty="0" smtClean="0"/>
              <a:t> </a:t>
            </a:r>
            <a:r>
              <a:rPr lang="en-US" sz="1600" dirty="0" err="1" smtClean="0"/>
              <a:t>kreditnom</a:t>
            </a:r>
            <a:r>
              <a:rPr lang="en-US" sz="1600" dirty="0" smtClean="0"/>
              <a:t> </a:t>
            </a:r>
            <a:r>
              <a:rPr lang="en-US" sz="1600" dirty="0" err="1" smtClean="0"/>
              <a:t>karticom</a:t>
            </a:r>
            <a:r>
              <a:rPr lang="en-US" sz="1600" dirty="0" smtClean="0"/>
              <a:t> </a:t>
            </a:r>
            <a:r>
              <a:rPr lang="en-US" sz="1600" dirty="0" err="1" smtClean="0"/>
              <a:t>nakon</a:t>
            </a:r>
            <a:r>
              <a:rPr lang="en-US" sz="1600" dirty="0" smtClean="0"/>
              <a:t> </a:t>
            </a:r>
            <a:r>
              <a:rPr lang="en-US" sz="1600" dirty="0" err="1" smtClean="0"/>
              <a:t>skeniranja</a:t>
            </a:r>
            <a:r>
              <a:rPr lang="en-US" sz="1600" dirty="0" smtClean="0"/>
              <a:t> </a:t>
            </a:r>
            <a:r>
              <a:rPr lang="en-US" sz="1600" dirty="0" err="1" smtClean="0"/>
              <a:t>mo</a:t>
            </a:r>
            <a:r>
              <a:rPr lang="en-US" sz="1600" dirty="0" err="1"/>
              <a:t>ž</a:t>
            </a:r>
            <a:r>
              <a:rPr lang="en-US" sz="1600" dirty="0" err="1" smtClean="0"/>
              <a:t>e</a:t>
            </a:r>
            <a:r>
              <a:rPr lang="en-US" sz="1600" dirty="0" smtClean="0"/>
              <a:t> </a:t>
            </a:r>
            <a:r>
              <a:rPr lang="en-US" sz="1600" dirty="0" err="1" smtClean="0"/>
              <a:t>voditi</a:t>
            </a:r>
            <a:r>
              <a:rPr lang="en-US" sz="1600" dirty="0" smtClean="0"/>
              <a:t> </a:t>
            </a:r>
            <a:r>
              <a:rPr lang="en-US" sz="1600" dirty="0" err="1" smtClean="0"/>
              <a:t>direktno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PayPal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vec</a:t>
            </a:r>
            <a:r>
              <a:rPr lang="en-US" sz="1600" dirty="0" smtClean="0"/>
              <a:t> </a:t>
            </a:r>
            <a:r>
              <a:rPr lang="en-US" sz="1600" dirty="0" err="1" smtClean="0"/>
              <a:t>unesenim</a:t>
            </a:r>
            <a:r>
              <a:rPr lang="en-US" sz="1600" dirty="0" smtClean="0"/>
              <a:t> </a:t>
            </a:r>
            <a:r>
              <a:rPr lang="en-US" sz="1600" dirty="0" err="1" smtClean="0"/>
              <a:t>brojem</a:t>
            </a:r>
            <a:r>
              <a:rPr lang="en-US" sz="1600" dirty="0" smtClean="0"/>
              <a:t> </a:t>
            </a:r>
            <a:r>
              <a:rPr lang="en-US" sz="1600" dirty="0" err="1" smtClean="0"/>
              <a:t>kartice</a:t>
            </a:r>
            <a:r>
              <a:rPr lang="en-US" sz="1600" dirty="0"/>
              <a:t> </a:t>
            </a:r>
            <a:r>
              <a:rPr lang="en-US" sz="1600" dirty="0" err="1" smtClean="0"/>
              <a:t>kao</a:t>
            </a:r>
            <a:r>
              <a:rPr lang="en-US" sz="1600" dirty="0" smtClean="0"/>
              <a:t> </a:t>
            </a:r>
            <a:r>
              <a:rPr lang="en-US" sz="1600" dirty="0" err="1" smtClean="0"/>
              <a:t>pokazatelj</a:t>
            </a:r>
            <a:r>
              <a:rPr lang="en-US" sz="1600" dirty="0" smtClean="0"/>
              <a:t> da </a:t>
            </a:r>
            <a:r>
              <a:rPr lang="en-US" sz="1600" dirty="0" err="1" smtClean="0"/>
              <a:t>eksterni</a:t>
            </a:r>
            <a:r>
              <a:rPr lang="en-US" sz="1600" dirty="0" smtClean="0"/>
              <a:t> </a:t>
            </a:r>
            <a:r>
              <a:rPr lang="en-US" sz="1600" dirty="0" err="1" smtClean="0"/>
              <a:t>ure</a:t>
            </a:r>
            <a:r>
              <a:rPr lang="en" sz="1600" dirty="0"/>
              <a:t>đ</a:t>
            </a:r>
            <a:r>
              <a:rPr lang="en-US" sz="1600" dirty="0" err="1" smtClean="0"/>
              <a:t>aj</a:t>
            </a:r>
            <a:r>
              <a:rPr lang="en-US" sz="1600" dirty="0" smtClean="0"/>
              <a:t> </a:t>
            </a:r>
            <a:r>
              <a:rPr lang="en-US" sz="1600" dirty="0" err="1" smtClean="0"/>
              <a:t>radi</a:t>
            </a:r>
            <a:r>
              <a:rPr lang="en-US" sz="1600" dirty="0" smtClean="0"/>
              <a:t> ono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/>
              <a:t>š</a:t>
            </a:r>
            <a:r>
              <a:rPr lang="en-US" sz="1600" dirty="0" err="1" smtClean="0"/>
              <a:t>ta</a:t>
            </a:r>
            <a:r>
              <a:rPr lang="en-US" sz="1600" dirty="0" smtClean="0"/>
              <a:t> je </a:t>
            </a:r>
            <a:r>
              <a:rPr lang="en-US" sz="1600" smtClean="0"/>
              <a:t>namijenjen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207620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383</Words>
  <Application>Microsoft Office PowerPoint</Application>
  <PresentationFormat>On-screen Show (16:9)</PresentationFormat>
  <Paragraphs>39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Walter Turncoat</vt:lpstr>
      <vt:lpstr>Arial</vt:lpstr>
      <vt:lpstr>Sniglet</vt:lpstr>
      <vt:lpstr>Ursula template</vt:lpstr>
      <vt:lpstr>Projekat      Kino</vt:lpstr>
      <vt:lpstr>Na projektu radili:</vt:lpstr>
      <vt:lpstr>PowerPoint Presentation</vt:lpstr>
      <vt:lpstr>Funkcionalnosti sistema</vt:lpstr>
      <vt:lpstr>Procesi</vt:lpstr>
      <vt:lpstr>Procesi</vt:lpstr>
      <vt:lpstr>Procesi</vt:lpstr>
      <vt:lpstr>Akteri</vt:lpstr>
      <vt:lpstr>Eksterni uredjaj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Dalje planirano za uraditi</vt:lpstr>
      <vt:lpstr>Hvala na pažnji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     Kino</dc:title>
  <dc:creator>Nadja Kovacevic</dc:creator>
  <cp:lastModifiedBy>Amar Begovic</cp:lastModifiedBy>
  <cp:revision>17</cp:revision>
  <dcterms:modified xsi:type="dcterms:W3CDTF">2016-05-31T20:03:16Z</dcterms:modified>
</cp:coreProperties>
</file>